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2" r:id="rId6"/>
    <p:sldId id="296" r:id="rId7"/>
    <p:sldId id="263" r:id="rId8"/>
    <p:sldId id="265" r:id="rId9"/>
    <p:sldId id="266" r:id="rId10"/>
    <p:sldId id="268" r:id="rId11"/>
    <p:sldId id="270" r:id="rId12"/>
    <p:sldId id="271" r:id="rId13"/>
    <p:sldId id="272" r:id="rId14"/>
    <p:sldId id="311" r:id="rId15"/>
    <p:sldId id="276" r:id="rId16"/>
    <p:sldId id="299" r:id="rId17"/>
    <p:sldId id="300" r:id="rId18"/>
    <p:sldId id="298" r:id="rId19"/>
    <p:sldId id="277" r:id="rId20"/>
    <p:sldId id="302" r:id="rId21"/>
    <p:sldId id="280" r:id="rId22"/>
    <p:sldId id="306" r:id="rId23"/>
    <p:sldId id="309" r:id="rId24"/>
    <p:sldId id="310" r:id="rId25"/>
    <p:sldId id="273" r:id="rId26"/>
    <p:sldId id="316" r:id="rId27"/>
    <p:sldId id="317" r:id="rId28"/>
    <p:sldId id="282" r:id="rId29"/>
    <p:sldId id="322" r:id="rId30"/>
    <p:sldId id="319" r:id="rId31"/>
    <p:sldId id="328" r:id="rId32"/>
    <p:sldId id="326" r:id="rId33"/>
    <p:sldId id="327" r:id="rId34"/>
    <p:sldId id="329" r:id="rId35"/>
    <p:sldId id="369" r:id="rId36"/>
    <p:sldId id="330" r:id="rId37"/>
    <p:sldId id="370" r:id="rId38"/>
    <p:sldId id="331" r:id="rId39"/>
    <p:sldId id="333" r:id="rId40"/>
    <p:sldId id="321" r:id="rId41"/>
    <p:sldId id="334" r:id="rId42"/>
    <p:sldId id="337" r:id="rId43"/>
    <p:sldId id="338" r:id="rId44"/>
    <p:sldId id="342" r:id="rId45"/>
    <p:sldId id="340" r:id="rId46"/>
    <p:sldId id="341" r:id="rId47"/>
    <p:sldId id="343" r:id="rId48"/>
    <p:sldId id="318" r:id="rId49"/>
    <p:sldId id="344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62" r:id="rId62"/>
    <p:sldId id="364" r:id="rId63"/>
    <p:sldId id="359" r:id="rId64"/>
    <p:sldId id="363" r:id="rId65"/>
    <p:sldId id="345" r:id="rId66"/>
    <p:sldId id="291" r:id="rId67"/>
    <p:sldId id="372" r:id="rId68"/>
    <p:sldId id="292" r:id="rId69"/>
    <p:sldId id="373" r:id="rId70"/>
    <p:sldId id="374" r:id="rId71"/>
    <p:sldId id="294" r:id="rId72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74"/>
      <p:bold r:id="rId75"/>
      <p:italic r:id="rId76"/>
      <p:boldItalic r:id="rId77"/>
    </p:embeddedFont>
    <p:embeddedFont>
      <p:font typeface="IBM Plex Serif" panose="02060503050406000203" pitchFamily="18" charset="0"/>
      <p:regular r:id="rId78"/>
      <p:bold r:id="rId79"/>
      <p:italic r:id="rId80"/>
      <p:boldItalic r:id="rId81"/>
    </p:embeddedFont>
    <p:embeddedFont>
      <p:font typeface="IBM Plex Serif SemiBold" panose="02060703050406000203" pitchFamily="18" charset="0"/>
      <p:regular r:id="rId82"/>
      <p:bold r:id="rId83"/>
      <p:italic r:id="rId84"/>
      <p:boldItalic r:id="rId85"/>
    </p:embeddedFont>
    <p:embeddedFont>
      <p:font typeface="Merriweather" panose="00000500000000000000" pitchFamily="2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3E2E8F-1B0B-4F14-87DD-D414CB5EF77F}" v="42" dt="2023-01-24T08:58:26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C73E2E8F-1B0B-4F14-87DD-D414CB5EF77F}"/>
    <pc:docChg chg="undo redo custSel addSld delSld modSld sldOrd">
      <pc:chgData name="Gabriel Leitão" userId="4cc93afe0794efcc" providerId="LiveId" clId="{C73E2E8F-1B0B-4F14-87DD-D414CB5EF77F}" dt="2023-01-24T10:09:58.391" v="1636" actId="729"/>
      <pc:docMkLst>
        <pc:docMk/>
      </pc:docMkLst>
      <pc:sldChg chg="modSp mod">
        <pc:chgData name="Gabriel Leitão" userId="4cc93afe0794efcc" providerId="LiveId" clId="{C73E2E8F-1B0B-4F14-87DD-D414CB5EF77F}" dt="2023-01-24T08:43:18.300" v="1027" actId="20577"/>
        <pc:sldMkLst>
          <pc:docMk/>
          <pc:sldMk cId="0" sldId="257"/>
        </pc:sldMkLst>
        <pc:spChg chg="mod">
          <ac:chgData name="Gabriel Leitão" userId="4cc93afe0794efcc" providerId="LiveId" clId="{C73E2E8F-1B0B-4F14-87DD-D414CB5EF77F}" dt="2023-01-24T08:43:18.300" v="1027" actId="20577"/>
          <ac:spMkLst>
            <pc:docMk/>
            <pc:sldMk cId="0" sldId="257"/>
            <ac:spMk id="82" creationId="{00000000-0000-0000-0000-000000000000}"/>
          </ac:spMkLst>
        </pc:spChg>
      </pc:sldChg>
      <pc:sldChg chg="delSp modSp mod delAnim modAnim">
        <pc:chgData name="Gabriel Leitão" userId="4cc93afe0794efcc" providerId="LiveId" clId="{C73E2E8F-1B0B-4F14-87DD-D414CB5EF77F}" dt="2023-01-24T08:55:55.425" v="1246" actId="1076"/>
        <pc:sldMkLst>
          <pc:docMk/>
          <pc:sldMk cId="0" sldId="259"/>
        </pc:sldMkLst>
        <pc:spChg chg="del">
          <ac:chgData name="Gabriel Leitão" userId="4cc93afe0794efcc" providerId="LiveId" clId="{C73E2E8F-1B0B-4F14-87DD-D414CB5EF77F}" dt="2023-01-24T08:53:01.562" v="1223" actId="478"/>
          <ac:spMkLst>
            <pc:docMk/>
            <pc:sldMk cId="0" sldId="259"/>
            <ac:spMk id="2" creationId="{9D945B48-8E6E-9B56-C902-B49757CA9982}"/>
          </ac:spMkLst>
        </pc:spChg>
        <pc:spChg chg="del">
          <ac:chgData name="Gabriel Leitão" userId="4cc93afe0794efcc" providerId="LiveId" clId="{C73E2E8F-1B0B-4F14-87DD-D414CB5EF77F}" dt="2023-01-24T08:52:57.187" v="1221" actId="478"/>
          <ac:spMkLst>
            <pc:docMk/>
            <pc:sldMk cId="0" sldId="259"/>
            <ac:spMk id="15" creationId="{8249C5BA-AE70-646C-764F-7F04AF855C81}"/>
          </ac:spMkLst>
        </pc:spChg>
        <pc:spChg chg="mod">
          <ac:chgData name="Gabriel Leitão" userId="4cc93afe0794efcc" providerId="LiveId" clId="{C73E2E8F-1B0B-4F14-87DD-D414CB5EF77F}" dt="2023-01-24T08:55:55.425" v="1246" actId="1076"/>
          <ac:spMkLst>
            <pc:docMk/>
            <pc:sldMk cId="0" sldId="259"/>
            <ac:spMk id="16" creationId="{859809FE-5740-B284-9293-5671D0EB59AD}"/>
          </ac:spMkLst>
        </pc:spChg>
        <pc:spChg chg="mod">
          <ac:chgData name="Gabriel Leitão" userId="4cc93afe0794efcc" providerId="LiveId" clId="{C73E2E8F-1B0B-4F14-87DD-D414CB5EF77F}" dt="2023-01-24T08:53:25.520" v="1230" actId="1076"/>
          <ac:spMkLst>
            <pc:docMk/>
            <pc:sldMk cId="0" sldId="259"/>
            <ac:spMk id="113" creationId="{00000000-0000-0000-0000-000000000000}"/>
          </ac:spMkLst>
        </pc:spChg>
        <pc:grpChg chg="del">
          <ac:chgData name="Gabriel Leitão" userId="4cc93afe0794efcc" providerId="LiveId" clId="{C73E2E8F-1B0B-4F14-87DD-D414CB5EF77F}" dt="2023-01-24T08:52:54.995" v="1220" actId="478"/>
          <ac:grpSpMkLst>
            <pc:docMk/>
            <pc:sldMk cId="0" sldId="259"/>
            <ac:grpSpMk id="17" creationId="{75EFC021-F991-D753-9C1E-F979A2869C9E}"/>
          </ac:grpSpMkLst>
        </pc:grpChg>
        <pc:grpChg chg="mod">
          <ac:chgData name="Gabriel Leitão" userId="4cc93afe0794efcc" providerId="LiveId" clId="{C73E2E8F-1B0B-4F14-87DD-D414CB5EF77F}" dt="2023-01-24T08:55:49.688" v="1244" actId="1076"/>
          <ac:grpSpMkLst>
            <pc:docMk/>
            <pc:sldMk cId="0" sldId="259"/>
            <ac:grpSpMk id="21" creationId="{B577CF3A-32F8-C54F-9D21-D4A630CB502E}"/>
          </ac:grpSpMkLst>
        </pc:grpChg>
      </pc:sldChg>
      <pc:sldChg chg="addSp delSp modSp mod">
        <pc:chgData name="Gabriel Leitão" userId="4cc93afe0794efcc" providerId="LiveId" clId="{C73E2E8F-1B0B-4F14-87DD-D414CB5EF77F}" dt="2023-01-24T09:46:33.467" v="1635" actId="14100"/>
        <pc:sldMkLst>
          <pc:docMk/>
          <pc:sldMk cId="0" sldId="266"/>
        </pc:sldMkLst>
        <pc:spChg chg="add del mod">
          <ac:chgData name="Gabriel Leitão" userId="4cc93afe0794efcc" providerId="LiveId" clId="{C73E2E8F-1B0B-4F14-87DD-D414CB5EF77F}" dt="2023-01-24T07:56:53.897" v="114" actId="478"/>
          <ac:spMkLst>
            <pc:docMk/>
            <pc:sldMk cId="0" sldId="266"/>
            <ac:spMk id="32" creationId="{254B536B-5770-359A-D45D-E87535374093}"/>
          </ac:spMkLst>
        </pc:spChg>
        <pc:spChg chg="mod">
          <ac:chgData name="Gabriel Leitão" userId="4cc93afe0794efcc" providerId="LiveId" clId="{C73E2E8F-1B0B-4F14-87DD-D414CB5EF77F}" dt="2023-01-24T09:41:31.572" v="1632" actId="20577"/>
          <ac:spMkLst>
            <pc:docMk/>
            <pc:sldMk cId="0" sldId="266"/>
            <ac:spMk id="216" creationId="{00000000-0000-0000-0000-000000000000}"/>
          </ac:spMkLst>
        </pc:spChg>
        <pc:spChg chg="mod topLvl">
          <ac:chgData name="Gabriel Leitão" userId="4cc93afe0794efcc" providerId="LiveId" clId="{C73E2E8F-1B0B-4F14-87DD-D414CB5EF77F}" dt="2023-01-24T08:22:57.575" v="661" actId="1076"/>
          <ac:spMkLst>
            <pc:docMk/>
            <pc:sldMk cId="0" sldId="266"/>
            <ac:spMk id="219" creationId="{00000000-0000-0000-0000-000000000000}"/>
          </ac:spMkLst>
        </pc:spChg>
        <pc:spChg chg="del">
          <ac:chgData name="Gabriel Leitão" userId="4cc93afe0794efcc" providerId="LiveId" clId="{C73E2E8F-1B0B-4F14-87DD-D414CB5EF77F}" dt="2023-01-24T07:55:32.649" v="86" actId="478"/>
          <ac:spMkLst>
            <pc:docMk/>
            <pc:sldMk cId="0" sldId="266"/>
            <ac:spMk id="220" creationId="{00000000-0000-0000-0000-000000000000}"/>
          </ac:spMkLst>
        </pc:spChg>
        <pc:spChg chg="del mod topLvl">
          <ac:chgData name="Gabriel Leitão" userId="4cc93afe0794efcc" providerId="LiveId" clId="{C73E2E8F-1B0B-4F14-87DD-D414CB5EF77F}" dt="2023-01-24T07:57:26.937" v="126" actId="478"/>
          <ac:spMkLst>
            <pc:docMk/>
            <pc:sldMk cId="0" sldId="266"/>
            <ac:spMk id="221" creationId="{00000000-0000-0000-0000-000000000000}"/>
          </ac:spMkLst>
        </pc:spChg>
        <pc:spChg chg="add del mod topLvl">
          <ac:chgData name="Gabriel Leitão" userId="4cc93afe0794efcc" providerId="LiveId" clId="{C73E2E8F-1B0B-4F14-87DD-D414CB5EF77F}" dt="2023-01-24T07:56:26.153" v="104" actId="478"/>
          <ac:spMkLst>
            <pc:docMk/>
            <pc:sldMk cId="0" sldId="266"/>
            <ac:spMk id="223" creationId="{00000000-0000-0000-0000-000000000000}"/>
          </ac:spMkLst>
        </pc:spChg>
        <pc:spChg chg="del">
          <ac:chgData name="Gabriel Leitão" userId="4cc93afe0794efcc" providerId="LiveId" clId="{C73E2E8F-1B0B-4F14-87DD-D414CB5EF77F}" dt="2023-01-24T07:55:52.224" v="90" actId="478"/>
          <ac:spMkLst>
            <pc:docMk/>
            <pc:sldMk cId="0" sldId="266"/>
            <ac:spMk id="224" creationId="{00000000-0000-0000-0000-000000000000}"/>
          </ac:spMkLst>
        </pc:spChg>
        <pc:spChg chg="del mod topLvl">
          <ac:chgData name="Gabriel Leitão" userId="4cc93afe0794efcc" providerId="LiveId" clId="{C73E2E8F-1B0B-4F14-87DD-D414CB5EF77F}" dt="2023-01-24T07:57:56.009" v="134" actId="478"/>
          <ac:spMkLst>
            <pc:docMk/>
            <pc:sldMk cId="0" sldId="266"/>
            <ac:spMk id="225" creationId="{00000000-0000-0000-0000-000000000000}"/>
          </ac:spMkLst>
        </pc:spChg>
        <pc:spChg chg="mod topLvl">
          <ac:chgData name="Gabriel Leitão" userId="4cc93afe0794efcc" providerId="LiveId" clId="{C73E2E8F-1B0B-4F14-87DD-D414CB5EF77F}" dt="2023-01-24T08:22:57.575" v="661" actId="1076"/>
          <ac:spMkLst>
            <pc:docMk/>
            <pc:sldMk cId="0" sldId="266"/>
            <ac:spMk id="230" creationId="{00000000-0000-0000-0000-000000000000}"/>
          </ac:spMkLst>
        </pc:spChg>
        <pc:spChg chg="del mod topLvl">
          <ac:chgData name="Gabriel Leitão" userId="4cc93afe0794efcc" providerId="LiveId" clId="{C73E2E8F-1B0B-4F14-87DD-D414CB5EF77F}" dt="2023-01-24T07:57:01.232" v="117" actId="478"/>
          <ac:spMkLst>
            <pc:docMk/>
            <pc:sldMk cId="0" sldId="266"/>
            <ac:spMk id="231" creationId="{00000000-0000-0000-0000-000000000000}"/>
          </ac:spMkLst>
        </pc:spChg>
        <pc:spChg chg="del mod topLvl">
          <ac:chgData name="Gabriel Leitão" userId="4cc93afe0794efcc" providerId="LiveId" clId="{C73E2E8F-1B0B-4F14-87DD-D414CB5EF77F}" dt="2023-01-24T07:57:19.111" v="123" actId="478"/>
          <ac:spMkLst>
            <pc:docMk/>
            <pc:sldMk cId="0" sldId="266"/>
            <ac:spMk id="232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9:46:33.467" v="1635" actId="14100"/>
          <ac:spMkLst>
            <pc:docMk/>
            <pc:sldMk cId="0" sldId="266"/>
            <ac:spMk id="244" creationId="{00000000-0000-0000-0000-000000000000}"/>
          </ac:spMkLst>
        </pc:spChg>
        <pc:grpChg chg="del mod">
          <ac:chgData name="Gabriel Leitão" userId="4cc93afe0794efcc" providerId="LiveId" clId="{C73E2E8F-1B0B-4F14-87DD-D414CB5EF77F}" dt="2023-01-24T07:57:26.937" v="126" actId="478"/>
          <ac:grpSpMkLst>
            <pc:docMk/>
            <pc:sldMk cId="0" sldId="266"/>
            <ac:grpSpMk id="218" creationId="{00000000-0000-0000-0000-000000000000}"/>
          </ac:grpSpMkLst>
        </pc:grpChg>
        <pc:grpChg chg="add del mod">
          <ac:chgData name="Gabriel Leitão" userId="4cc93afe0794efcc" providerId="LiveId" clId="{C73E2E8F-1B0B-4F14-87DD-D414CB5EF77F}" dt="2023-01-24T07:56:23.991" v="103" actId="165"/>
          <ac:grpSpMkLst>
            <pc:docMk/>
            <pc:sldMk cId="0" sldId="266"/>
            <ac:grpSpMk id="222" creationId="{00000000-0000-0000-0000-000000000000}"/>
          </ac:grpSpMkLst>
        </pc:grpChg>
        <pc:grpChg chg="add del mod ord">
          <ac:chgData name="Gabriel Leitão" userId="4cc93afe0794efcc" providerId="LiveId" clId="{C73E2E8F-1B0B-4F14-87DD-D414CB5EF77F}" dt="2023-01-24T08:22:57.575" v="661" actId="1076"/>
          <ac:grpSpMkLst>
            <pc:docMk/>
            <pc:sldMk cId="0" sldId="266"/>
            <ac:grpSpMk id="226" creationId="{00000000-0000-0000-0000-000000000000}"/>
          </ac:grpSpMkLst>
        </pc:grpChg>
        <pc:grpChg chg="del mod">
          <ac:chgData name="Gabriel Leitão" userId="4cc93afe0794efcc" providerId="LiveId" clId="{C73E2E8F-1B0B-4F14-87DD-D414CB5EF77F}" dt="2023-01-24T07:56:58.740" v="116" actId="165"/>
          <ac:grpSpMkLst>
            <pc:docMk/>
            <pc:sldMk cId="0" sldId="266"/>
            <ac:grpSpMk id="229" creationId="{00000000-0000-0000-0000-000000000000}"/>
          </ac:grpSpMkLst>
        </pc:grpChg>
        <pc:grpChg chg="add del">
          <ac:chgData name="Gabriel Leitão" userId="4cc93afe0794efcc" providerId="LiveId" clId="{C73E2E8F-1B0B-4F14-87DD-D414CB5EF77F}" dt="2023-01-24T07:56:28.851" v="105" actId="478"/>
          <ac:grpSpMkLst>
            <pc:docMk/>
            <pc:sldMk cId="0" sldId="266"/>
            <ac:grpSpMk id="233" creationId="{00000000-0000-0000-0000-000000000000}"/>
          </ac:grpSpMkLst>
        </pc:grpChg>
      </pc:sldChg>
      <pc:sldChg chg="addSp modSp del mod">
        <pc:chgData name="Gabriel Leitão" userId="4cc93afe0794efcc" providerId="LiveId" clId="{C73E2E8F-1B0B-4F14-87DD-D414CB5EF77F}" dt="2023-01-24T08:23:41.261" v="668" actId="47"/>
        <pc:sldMkLst>
          <pc:docMk/>
          <pc:sldMk cId="0" sldId="267"/>
        </pc:sldMkLst>
        <pc:spChg chg="add mod">
          <ac:chgData name="Gabriel Leitão" userId="4cc93afe0794efcc" providerId="LiveId" clId="{C73E2E8F-1B0B-4F14-87DD-D414CB5EF77F}" dt="2023-01-24T08:11:37.584" v="381" actId="14100"/>
          <ac:spMkLst>
            <pc:docMk/>
            <pc:sldMk cId="0" sldId="267"/>
            <ac:spMk id="18" creationId="{A87D8407-4735-7FD2-7DEC-2031F3780B0E}"/>
          </ac:spMkLst>
        </pc:spChg>
        <pc:spChg chg="add mod">
          <ac:chgData name="Gabriel Leitão" userId="4cc93afe0794efcc" providerId="LiveId" clId="{C73E2E8F-1B0B-4F14-87DD-D414CB5EF77F}" dt="2023-01-24T08:02:05.787" v="184" actId="1076"/>
          <ac:spMkLst>
            <pc:docMk/>
            <pc:sldMk cId="0" sldId="267"/>
            <ac:spMk id="20" creationId="{FEF97EE3-4D9C-CA48-EB64-054D3CF98B00}"/>
          </ac:spMkLst>
        </pc:spChg>
        <pc:spChg chg="mod">
          <ac:chgData name="Gabriel Leitão" userId="4cc93afe0794efcc" providerId="LiveId" clId="{C73E2E8F-1B0B-4F14-87DD-D414CB5EF77F}" dt="2023-01-24T08:01:58.490" v="183" actId="1076"/>
          <ac:spMkLst>
            <pc:docMk/>
            <pc:sldMk cId="0" sldId="267"/>
            <ac:spMk id="261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01:52.226" v="182" actId="1076"/>
          <ac:spMkLst>
            <pc:docMk/>
            <pc:sldMk cId="0" sldId="267"/>
            <ac:spMk id="262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01:58.490" v="183" actId="1076"/>
          <ac:spMkLst>
            <pc:docMk/>
            <pc:sldMk cId="0" sldId="267"/>
            <ac:spMk id="263" creationId="{00000000-0000-0000-0000-000000000000}"/>
          </ac:spMkLst>
        </pc:spChg>
        <pc:picChg chg="mod">
          <ac:chgData name="Gabriel Leitão" userId="4cc93afe0794efcc" providerId="LiveId" clId="{C73E2E8F-1B0B-4F14-87DD-D414CB5EF77F}" dt="2023-01-24T08:01:58.490" v="183" actId="1076"/>
          <ac:picMkLst>
            <pc:docMk/>
            <pc:sldMk cId="0" sldId="267"/>
            <ac:picMk id="259" creationId="{00000000-0000-0000-0000-000000000000}"/>
          </ac:picMkLst>
        </pc:picChg>
        <pc:picChg chg="mod">
          <ac:chgData name="Gabriel Leitão" userId="4cc93afe0794efcc" providerId="LiveId" clId="{C73E2E8F-1B0B-4F14-87DD-D414CB5EF77F}" dt="2023-01-24T08:01:58.490" v="183" actId="1076"/>
          <ac:picMkLst>
            <pc:docMk/>
            <pc:sldMk cId="0" sldId="267"/>
            <ac:picMk id="260" creationId="{00000000-0000-0000-0000-000000000000}"/>
          </ac:picMkLst>
        </pc:picChg>
      </pc:sldChg>
      <pc:sldChg chg="delSp modSp mod modAnim">
        <pc:chgData name="Gabriel Leitão" userId="4cc93afe0794efcc" providerId="LiveId" clId="{C73E2E8F-1B0B-4F14-87DD-D414CB5EF77F}" dt="2023-01-24T08:25:03.148" v="673" actId="207"/>
        <pc:sldMkLst>
          <pc:docMk/>
          <pc:sldMk cId="0" sldId="268"/>
        </pc:sldMkLst>
        <pc:spChg chg="mod">
          <ac:chgData name="Gabriel Leitão" userId="4cc93afe0794efcc" providerId="LiveId" clId="{C73E2E8F-1B0B-4F14-87DD-D414CB5EF77F}" dt="2023-01-24T08:23:55.030" v="669" actId="1076"/>
          <ac:spMkLst>
            <pc:docMk/>
            <pc:sldMk cId="0" sldId="268"/>
            <ac:spMk id="268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25:03.148" v="673" actId="207"/>
          <ac:spMkLst>
            <pc:docMk/>
            <pc:sldMk cId="0" sldId="268"/>
            <ac:spMk id="277" creationId="{00000000-0000-0000-0000-000000000000}"/>
          </ac:spMkLst>
        </pc:spChg>
        <pc:spChg chg="del mod">
          <ac:chgData name="Gabriel Leitão" userId="4cc93afe0794efcc" providerId="LiveId" clId="{C73E2E8F-1B0B-4F14-87DD-D414CB5EF77F}" dt="2023-01-24T08:05:22.209" v="192" actId="478"/>
          <ac:spMkLst>
            <pc:docMk/>
            <pc:sldMk cId="0" sldId="268"/>
            <ac:spMk id="278" creationId="{00000000-0000-0000-0000-000000000000}"/>
          </ac:spMkLst>
        </pc:spChg>
        <pc:spChg chg="del mod">
          <ac:chgData name="Gabriel Leitão" userId="4cc93afe0794efcc" providerId="LiveId" clId="{C73E2E8F-1B0B-4F14-87DD-D414CB5EF77F}" dt="2023-01-24T08:05:44.528" v="200" actId="478"/>
          <ac:spMkLst>
            <pc:docMk/>
            <pc:sldMk cId="0" sldId="268"/>
            <ac:spMk id="279" creationId="{00000000-0000-0000-0000-000000000000}"/>
          </ac:spMkLst>
        </pc:spChg>
      </pc:sldChg>
      <pc:sldChg chg="addSp delSp modSp del mod delAnim modAnim">
        <pc:chgData name="Gabriel Leitão" userId="4cc93afe0794efcc" providerId="LiveId" clId="{C73E2E8F-1B0B-4F14-87DD-D414CB5EF77F}" dt="2023-01-24T08:19:43.971" v="559" actId="47"/>
        <pc:sldMkLst>
          <pc:docMk/>
          <pc:sldMk cId="0" sldId="269"/>
        </pc:sldMkLst>
        <pc:spChg chg="del mod">
          <ac:chgData name="Gabriel Leitão" userId="4cc93afe0794efcc" providerId="LiveId" clId="{C73E2E8F-1B0B-4F14-87DD-D414CB5EF77F}" dt="2023-01-24T08:12:18.064" v="384" actId="478"/>
          <ac:spMkLst>
            <pc:docMk/>
            <pc:sldMk cId="0" sldId="269"/>
            <ac:spMk id="292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14:54.315" v="430" actId="1076"/>
          <ac:spMkLst>
            <pc:docMk/>
            <pc:sldMk cId="0" sldId="269"/>
            <ac:spMk id="293" creationId="{00000000-0000-0000-0000-000000000000}"/>
          </ac:spMkLst>
        </pc:spChg>
        <pc:spChg chg="del mod">
          <ac:chgData name="Gabriel Leitão" userId="4cc93afe0794efcc" providerId="LiveId" clId="{C73E2E8F-1B0B-4F14-87DD-D414CB5EF77F}" dt="2023-01-24T08:13:27.852" v="403" actId="478"/>
          <ac:spMkLst>
            <pc:docMk/>
            <pc:sldMk cId="0" sldId="269"/>
            <ac:spMk id="294" creationId="{00000000-0000-0000-0000-000000000000}"/>
          </ac:spMkLst>
        </pc:spChg>
        <pc:spChg chg="add del mod">
          <ac:chgData name="Gabriel Leitão" userId="4cc93afe0794efcc" providerId="LiveId" clId="{C73E2E8F-1B0B-4F14-87DD-D414CB5EF77F}" dt="2023-01-24T08:14:34.048" v="421" actId="478"/>
          <ac:spMkLst>
            <pc:docMk/>
            <pc:sldMk cId="0" sldId="269"/>
            <ac:spMk id="295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14:57.412" v="431" actId="1076"/>
          <ac:spMkLst>
            <pc:docMk/>
            <pc:sldMk cId="0" sldId="269"/>
            <ac:spMk id="296" creationId="{00000000-0000-0000-0000-000000000000}"/>
          </ac:spMkLst>
        </pc:spChg>
      </pc:sldChg>
      <pc:sldChg chg="addSp delSp modSp mod">
        <pc:chgData name="Gabriel Leitão" userId="4cc93afe0794efcc" providerId="LiveId" clId="{C73E2E8F-1B0B-4F14-87DD-D414CB5EF77F}" dt="2023-01-24T08:41:27.417" v="1019" actId="1076"/>
        <pc:sldMkLst>
          <pc:docMk/>
          <pc:sldMk cId="3892627241" sldId="273"/>
        </pc:sldMkLst>
        <pc:picChg chg="add mod modCrop">
          <ac:chgData name="Gabriel Leitão" userId="4cc93afe0794efcc" providerId="LiveId" clId="{C73E2E8F-1B0B-4F14-87DD-D414CB5EF77F}" dt="2023-01-24T08:41:27.417" v="1019" actId="1076"/>
          <ac:picMkLst>
            <pc:docMk/>
            <pc:sldMk cId="3892627241" sldId="273"/>
            <ac:picMk id="12" creationId="{EC15D7E0-C13D-59E7-6EBA-B9121B439097}"/>
          </ac:picMkLst>
        </pc:picChg>
        <pc:picChg chg="add mod">
          <ac:chgData name="Gabriel Leitão" userId="4cc93afe0794efcc" providerId="LiveId" clId="{C73E2E8F-1B0B-4F14-87DD-D414CB5EF77F}" dt="2023-01-24T08:41:27.417" v="1019" actId="1076"/>
          <ac:picMkLst>
            <pc:docMk/>
            <pc:sldMk cId="3892627241" sldId="273"/>
            <ac:picMk id="13" creationId="{6060A772-D927-CA72-E54E-7AE459C19D27}"/>
          </ac:picMkLst>
        </pc:picChg>
        <pc:picChg chg="del">
          <ac:chgData name="Gabriel Leitão" userId="4cc93afe0794efcc" providerId="LiveId" clId="{C73E2E8F-1B0B-4F14-87DD-D414CB5EF77F}" dt="2023-01-24T08:40:50.406" v="1009" actId="478"/>
          <ac:picMkLst>
            <pc:docMk/>
            <pc:sldMk cId="3892627241" sldId="273"/>
            <ac:picMk id="346" creationId="{00000000-0000-0000-0000-000000000000}"/>
          </ac:picMkLst>
        </pc:picChg>
        <pc:cxnChg chg="mod">
          <ac:chgData name="Gabriel Leitão" userId="4cc93afe0794efcc" providerId="LiveId" clId="{C73E2E8F-1B0B-4F14-87DD-D414CB5EF77F}" dt="2023-01-24T08:40:57.595" v="1010" actId="13822"/>
          <ac:cxnSpMkLst>
            <pc:docMk/>
            <pc:sldMk cId="3892627241" sldId="273"/>
            <ac:cxnSpMk id="11" creationId="{9980B908-BC1D-2FCE-516F-096F1639AA9F}"/>
          </ac:cxnSpMkLst>
        </pc:cxnChg>
      </pc:sldChg>
      <pc:sldChg chg="del">
        <pc:chgData name="Gabriel Leitão" userId="4cc93afe0794efcc" providerId="LiveId" clId="{C73E2E8F-1B0B-4F14-87DD-D414CB5EF77F}" dt="2023-01-24T08:33:06.258" v="843" actId="47"/>
        <pc:sldMkLst>
          <pc:docMk/>
          <pc:sldMk cId="0" sldId="279"/>
        </pc:sldMkLst>
      </pc:sldChg>
      <pc:sldChg chg="modSp mod">
        <pc:chgData name="Gabriel Leitão" userId="4cc93afe0794efcc" providerId="LiveId" clId="{C73E2E8F-1B0B-4F14-87DD-D414CB5EF77F}" dt="2023-01-24T08:59:27.448" v="1266" actId="207"/>
        <pc:sldMkLst>
          <pc:docMk/>
          <pc:sldMk cId="0" sldId="280"/>
        </pc:sldMkLst>
        <pc:spChg chg="mod">
          <ac:chgData name="Gabriel Leitão" userId="4cc93afe0794efcc" providerId="LiveId" clId="{C73E2E8F-1B0B-4F14-87DD-D414CB5EF77F}" dt="2023-01-24T08:59:23.694" v="1265" actId="207"/>
          <ac:spMkLst>
            <pc:docMk/>
            <pc:sldMk cId="0" sldId="280"/>
            <ac:spMk id="425" creationId="{00000000-0000-0000-0000-000000000000}"/>
          </ac:spMkLst>
        </pc:spChg>
        <pc:spChg chg="mod">
          <ac:chgData name="Gabriel Leitão" userId="4cc93afe0794efcc" providerId="LiveId" clId="{C73E2E8F-1B0B-4F14-87DD-D414CB5EF77F}" dt="2023-01-24T08:59:27.448" v="1266" actId="207"/>
          <ac:spMkLst>
            <pc:docMk/>
            <pc:sldMk cId="0" sldId="280"/>
            <ac:spMk id="427" creationId="{00000000-0000-0000-0000-000000000000}"/>
          </ac:spMkLst>
        </pc:spChg>
      </pc:sldChg>
      <pc:sldChg chg="del">
        <pc:chgData name="Gabriel Leitão" userId="4cc93afe0794efcc" providerId="LiveId" clId="{C73E2E8F-1B0B-4F14-87DD-D414CB5EF77F}" dt="2023-01-24T08:42:54.305" v="1026" actId="47"/>
        <pc:sldMkLst>
          <pc:docMk/>
          <pc:sldMk cId="0" sldId="283"/>
        </pc:sldMkLst>
      </pc:sldChg>
      <pc:sldChg chg="del">
        <pc:chgData name="Gabriel Leitão" userId="4cc93afe0794efcc" providerId="LiveId" clId="{C73E2E8F-1B0B-4F14-87DD-D414CB5EF77F}" dt="2023-01-24T08:42:54.305" v="1026" actId="47"/>
        <pc:sldMkLst>
          <pc:docMk/>
          <pc:sldMk cId="0" sldId="284"/>
        </pc:sldMkLst>
      </pc:sldChg>
      <pc:sldChg chg="del">
        <pc:chgData name="Gabriel Leitão" userId="4cc93afe0794efcc" providerId="LiveId" clId="{C73E2E8F-1B0B-4F14-87DD-D414CB5EF77F}" dt="2023-01-24T08:42:54.305" v="1026" actId="47"/>
        <pc:sldMkLst>
          <pc:docMk/>
          <pc:sldMk cId="0" sldId="285"/>
        </pc:sldMkLst>
      </pc:sldChg>
      <pc:sldChg chg="del">
        <pc:chgData name="Gabriel Leitão" userId="4cc93afe0794efcc" providerId="LiveId" clId="{C73E2E8F-1B0B-4F14-87DD-D414CB5EF77F}" dt="2023-01-24T08:42:54.305" v="1026" actId="47"/>
        <pc:sldMkLst>
          <pc:docMk/>
          <pc:sldMk cId="0" sldId="286"/>
        </pc:sldMkLst>
      </pc:sldChg>
      <pc:sldChg chg="del">
        <pc:chgData name="Gabriel Leitão" userId="4cc93afe0794efcc" providerId="LiveId" clId="{C73E2E8F-1B0B-4F14-87DD-D414CB5EF77F}" dt="2023-01-24T08:42:54.305" v="1026" actId="47"/>
        <pc:sldMkLst>
          <pc:docMk/>
          <pc:sldMk cId="0" sldId="287"/>
        </pc:sldMkLst>
      </pc:sldChg>
      <pc:sldChg chg="modSp mod">
        <pc:chgData name="Gabriel Leitão" userId="4cc93afe0794efcc" providerId="LiveId" clId="{C73E2E8F-1B0B-4F14-87DD-D414CB5EF77F}" dt="2023-01-24T09:11:46.649" v="1606" actId="14100"/>
        <pc:sldMkLst>
          <pc:docMk/>
          <pc:sldMk cId="0" sldId="292"/>
        </pc:sldMkLst>
        <pc:spChg chg="mod">
          <ac:chgData name="Gabriel Leitão" userId="4cc93afe0794efcc" providerId="LiveId" clId="{C73E2E8F-1B0B-4F14-87DD-D414CB5EF77F}" dt="2023-01-24T09:11:46.649" v="1606" actId="14100"/>
          <ac:spMkLst>
            <pc:docMk/>
            <pc:sldMk cId="0" sldId="292"/>
            <ac:spMk id="595" creationId="{00000000-0000-0000-0000-000000000000}"/>
          </ac:spMkLst>
        </pc:spChg>
      </pc:sldChg>
      <pc:sldChg chg="del">
        <pc:chgData name="Gabriel Leitão" userId="4cc93afe0794efcc" providerId="LiveId" clId="{C73E2E8F-1B0B-4F14-87DD-D414CB5EF77F}" dt="2023-01-24T08:43:25.859" v="1028" actId="47"/>
        <pc:sldMkLst>
          <pc:docMk/>
          <pc:sldMk cId="0" sldId="295"/>
        </pc:sldMkLst>
      </pc:sldChg>
      <pc:sldChg chg="addSp modSp mod modAnim">
        <pc:chgData name="Gabriel Leitão" userId="4cc93afe0794efcc" providerId="LiveId" clId="{C73E2E8F-1B0B-4F14-87DD-D414CB5EF77F}" dt="2023-01-24T08:58:26.901" v="1263"/>
        <pc:sldMkLst>
          <pc:docMk/>
          <pc:sldMk cId="3011197410" sldId="300"/>
        </pc:sldMkLst>
        <pc:spChg chg="add mod">
          <ac:chgData name="Gabriel Leitão" userId="4cc93afe0794efcc" providerId="LiveId" clId="{C73E2E8F-1B0B-4F14-87DD-D414CB5EF77F}" dt="2023-01-24T08:58:18.614" v="1262" actId="1076"/>
          <ac:spMkLst>
            <pc:docMk/>
            <pc:sldMk cId="3011197410" sldId="300"/>
            <ac:spMk id="10" creationId="{7BD161D1-E509-F64E-97CF-05840989B057}"/>
          </ac:spMkLst>
        </pc:spChg>
        <pc:picChg chg="mod">
          <ac:chgData name="Gabriel Leitão" userId="4cc93afe0794efcc" providerId="LiveId" clId="{C73E2E8F-1B0B-4F14-87DD-D414CB5EF77F}" dt="2023-01-24T08:57:50.790" v="1249" actId="1076"/>
          <ac:picMkLst>
            <pc:docMk/>
            <pc:sldMk cId="3011197410" sldId="300"/>
            <ac:picMk id="4" creationId="{45308105-542A-8BB1-A21B-D05D17F48FCB}"/>
          </ac:picMkLst>
        </pc:picChg>
      </pc:sldChg>
      <pc:sldChg chg="del">
        <pc:chgData name="Gabriel Leitão" userId="4cc93afe0794efcc" providerId="LiveId" clId="{C73E2E8F-1B0B-4F14-87DD-D414CB5EF77F}" dt="2023-01-24T08:58:31.275" v="1264" actId="47"/>
        <pc:sldMkLst>
          <pc:docMk/>
          <pc:sldMk cId="3652650008" sldId="301"/>
        </pc:sldMkLst>
      </pc:sldChg>
      <pc:sldChg chg="addSp delSp modSp mod">
        <pc:chgData name="Gabriel Leitão" userId="4cc93afe0794efcc" providerId="LiveId" clId="{C73E2E8F-1B0B-4F14-87DD-D414CB5EF77F}" dt="2023-01-24T08:32:03.227" v="842" actId="1076"/>
        <pc:sldMkLst>
          <pc:docMk/>
          <pc:sldMk cId="824768706" sldId="302"/>
        </pc:sldMkLst>
        <pc:spChg chg="add mod">
          <ac:chgData name="Gabriel Leitão" userId="4cc93afe0794efcc" providerId="LiveId" clId="{C73E2E8F-1B0B-4F14-87DD-D414CB5EF77F}" dt="2023-01-24T08:32:03.227" v="842" actId="1076"/>
          <ac:spMkLst>
            <pc:docMk/>
            <pc:sldMk cId="824768706" sldId="302"/>
            <ac:spMk id="12" creationId="{F6B3F829-A32A-BD8C-59B0-C70F8ABA39C7}"/>
          </ac:spMkLst>
        </pc:spChg>
        <pc:spChg chg="mod">
          <ac:chgData name="Gabriel Leitão" userId="4cc93afe0794efcc" providerId="LiveId" clId="{C73E2E8F-1B0B-4F14-87DD-D414CB5EF77F}" dt="2023-01-24T08:31:58.811" v="841" actId="14100"/>
          <ac:spMkLst>
            <pc:docMk/>
            <pc:sldMk cId="824768706" sldId="302"/>
            <ac:spMk id="387" creationId="{00000000-0000-0000-0000-000000000000}"/>
          </ac:spMkLst>
        </pc:spChg>
        <pc:picChg chg="mod">
          <ac:chgData name="Gabriel Leitão" userId="4cc93afe0794efcc" providerId="LiveId" clId="{C73E2E8F-1B0B-4F14-87DD-D414CB5EF77F}" dt="2023-01-24T08:31:35.285" v="832" actId="1076"/>
          <ac:picMkLst>
            <pc:docMk/>
            <pc:sldMk cId="824768706" sldId="302"/>
            <ac:picMk id="4" creationId="{658DCD13-3576-77E4-74A2-B1AE426DF293}"/>
          </ac:picMkLst>
        </pc:picChg>
        <pc:picChg chg="del">
          <ac:chgData name="Gabriel Leitão" userId="4cc93afe0794efcc" providerId="LiveId" clId="{C73E2E8F-1B0B-4F14-87DD-D414CB5EF77F}" dt="2023-01-24T08:28:09.315" v="712" actId="478"/>
          <ac:picMkLst>
            <pc:docMk/>
            <pc:sldMk cId="824768706" sldId="302"/>
            <ac:picMk id="6" creationId="{4FD8A241-1ECA-B418-52A7-2DEF6D61D38C}"/>
          </ac:picMkLst>
        </pc:picChg>
        <pc:picChg chg="del">
          <ac:chgData name="Gabriel Leitão" userId="4cc93afe0794efcc" providerId="LiveId" clId="{C73E2E8F-1B0B-4F14-87DD-D414CB5EF77F}" dt="2023-01-24T08:28:09.835" v="713" actId="478"/>
          <ac:picMkLst>
            <pc:docMk/>
            <pc:sldMk cId="824768706" sldId="302"/>
            <ac:picMk id="8" creationId="{027D4FA1-D3D4-B830-4057-7023A923970B}"/>
          </ac:picMkLst>
        </pc:picChg>
      </pc:sldChg>
      <pc:sldChg chg="del">
        <pc:chgData name="Gabriel Leitão" userId="4cc93afe0794efcc" providerId="LiveId" clId="{C73E2E8F-1B0B-4F14-87DD-D414CB5EF77F}" dt="2023-01-24T08:31:25.274" v="829" actId="47"/>
        <pc:sldMkLst>
          <pc:docMk/>
          <pc:sldMk cId="3172222432" sldId="303"/>
        </pc:sldMkLst>
      </pc:sldChg>
      <pc:sldChg chg="del">
        <pc:chgData name="Gabriel Leitão" userId="4cc93afe0794efcc" providerId="LiveId" clId="{C73E2E8F-1B0B-4F14-87DD-D414CB5EF77F}" dt="2023-01-24T08:31:27.108" v="830" actId="47"/>
        <pc:sldMkLst>
          <pc:docMk/>
          <pc:sldMk cId="1310548132" sldId="304"/>
        </pc:sldMkLst>
      </pc:sldChg>
      <pc:sldChg chg="del">
        <pc:chgData name="Gabriel Leitão" userId="4cc93afe0794efcc" providerId="LiveId" clId="{C73E2E8F-1B0B-4F14-87DD-D414CB5EF77F}" dt="2023-01-24T08:31:30.027" v="831" actId="47"/>
        <pc:sldMkLst>
          <pc:docMk/>
          <pc:sldMk cId="1326169755" sldId="305"/>
        </pc:sldMkLst>
      </pc:sldChg>
      <pc:sldChg chg="delSp del mod">
        <pc:chgData name="Gabriel Leitão" userId="4cc93afe0794efcc" providerId="LiveId" clId="{C73E2E8F-1B0B-4F14-87DD-D414CB5EF77F}" dt="2023-01-24T08:38:48.236" v="977" actId="47"/>
        <pc:sldMkLst>
          <pc:docMk/>
          <pc:sldMk cId="4104424129" sldId="307"/>
        </pc:sldMkLst>
        <pc:picChg chg="del">
          <ac:chgData name="Gabriel Leitão" userId="4cc93afe0794efcc" providerId="LiveId" clId="{C73E2E8F-1B0B-4F14-87DD-D414CB5EF77F}" dt="2023-01-24T08:35:59.733" v="905" actId="21"/>
          <ac:picMkLst>
            <pc:docMk/>
            <pc:sldMk cId="4104424129" sldId="307"/>
            <ac:picMk id="3" creationId="{F32CACDB-7B6C-91D2-234B-D44BD08B9F4D}"/>
          </ac:picMkLst>
        </pc:picChg>
      </pc:sldChg>
      <pc:sldChg chg="delSp del mod">
        <pc:chgData name="Gabriel Leitão" userId="4cc93afe0794efcc" providerId="LiveId" clId="{C73E2E8F-1B0B-4F14-87DD-D414CB5EF77F}" dt="2023-01-24T08:35:44.756" v="904" actId="47"/>
        <pc:sldMkLst>
          <pc:docMk/>
          <pc:sldMk cId="476187614" sldId="308"/>
        </pc:sldMkLst>
        <pc:picChg chg="del">
          <ac:chgData name="Gabriel Leitão" userId="4cc93afe0794efcc" providerId="LiveId" clId="{C73E2E8F-1B0B-4F14-87DD-D414CB5EF77F}" dt="2023-01-24T08:35:16.214" v="898" actId="21"/>
          <ac:picMkLst>
            <pc:docMk/>
            <pc:sldMk cId="476187614" sldId="308"/>
            <ac:picMk id="3" creationId="{F32CACDB-7B6C-91D2-234B-D44BD08B9F4D}"/>
          </ac:picMkLst>
        </pc:picChg>
      </pc:sldChg>
      <pc:sldChg chg="addSp delSp modSp mod">
        <pc:chgData name="Gabriel Leitão" userId="4cc93afe0794efcc" providerId="LiveId" clId="{C73E2E8F-1B0B-4F14-87DD-D414CB5EF77F}" dt="2023-01-24T08:39:16.736" v="980"/>
        <pc:sldMkLst>
          <pc:docMk/>
          <pc:sldMk cId="4195039129" sldId="309"/>
        </pc:sldMkLst>
        <pc:spChg chg="add mod">
          <ac:chgData name="Gabriel Leitão" userId="4cc93afe0794efcc" providerId="LiveId" clId="{C73E2E8F-1B0B-4F14-87DD-D414CB5EF77F}" dt="2023-01-24T08:37:09.691" v="962" actId="1076"/>
          <ac:spMkLst>
            <pc:docMk/>
            <pc:sldMk cId="4195039129" sldId="309"/>
            <ac:spMk id="11" creationId="{CF2960D8-69BB-2F63-98E8-E9E93DB59E51}"/>
          </ac:spMkLst>
        </pc:spChg>
        <pc:spChg chg="add mod">
          <ac:chgData name="Gabriel Leitão" userId="4cc93afe0794efcc" providerId="LiveId" clId="{C73E2E8F-1B0B-4F14-87DD-D414CB5EF77F}" dt="2023-01-24T08:36:51.932" v="959" actId="1076"/>
          <ac:spMkLst>
            <pc:docMk/>
            <pc:sldMk cId="4195039129" sldId="309"/>
            <ac:spMk id="13" creationId="{0A69D370-3C8F-DBAB-B4F2-09B99300BDC0}"/>
          </ac:spMkLst>
        </pc:spChg>
        <pc:spChg chg="add mod">
          <ac:chgData name="Gabriel Leitão" userId="4cc93afe0794efcc" providerId="LiveId" clId="{C73E2E8F-1B0B-4F14-87DD-D414CB5EF77F}" dt="2023-01-24T08:38:39.583" v="975" actId="1076"/>
          <ac:spMkLst>
            <pc:docMk/>
            <pc:sldMk cId="4195039129" sldId="309"/>
            <ac:spMk id="16" creationId="{06C1B617-281F-9085-4E4A-E7DB3DA0CA55}"/>
          </ac:spMkLst>
        </pc:spChg>
        <pc:spChg chg="mod">
          <ac:chgData name="Gabriel Leitão" userId="4cc93afe0794efcc" providerId="LiveId" clId="{C73E2E8F-1B0B-4F14-87DD-D414CB5EF77F}" dt="2023-01-24T08:39:16.736" v="980"/>
          <ac:spMkLst>
            <pc:docMk/>
            <pc:sldMk cId="4195039129" sldId="309"/>
            <ac:spMk id="413" creationId="{00000000-0000-0000-0000-000000000000}"/>
          </ac:spMkLst>
        </pc:spChg>
        <pc:picChg chg="mod">
          <ac:chgData name="Gabriel Leitão" userId="4cc93afe0794efcc" providerId="LiveId" clId="{C73E2E8F-1B0B-4F14-87DD-D414CB5EF77F}" dt="2023-01-24T08:37:04.944" v="961" actId="1076"/>
          <ac:picMkLst>
            <pc:docMk/>
            <pc:sldMk cId="4195039129" sldId="309"/>
            <ac:picMk id="3" creationId="{F32CACDB-7B6C-91D2-234B-D44BD08B9F4D}"/>
          </ac:picMkLst>
        </pc:picChg>
        <pc:picChg chg="add del mod">
          <ac:chgData name="Gabriel Leitão" userId="4cc93afe0794efcc" providerId="LiveId" clId="{C73E2E8F-1B0B-4F14-87DD-D414CB5EF77F}" dt="2023-01-24T08:35:09.339" v="897" actId="478"/>
          <ac:picMkLst>
            <pc:docMk/>
            <pc:sldMk cId="4195039129" sldId="309"/>
            <ac:picMk id="12" creationId="{486DA32A-D02A-15F3-9882-5C8D1E39319E}"/>
          </ac:picMkLst>
        </pc:picChg>
        <pc:picChg chg="add mod">
          <ac:chgData name="Gabriel Leitão" userId="4cc93afe0794efcc" providerId="LiveId" clId="{C73E2E8F-1B0B-4F14-87DD-D414CB5EF77F}" dt="2023-01-24T08:37:14.552" v="963" actId="1076"/>
          <ac:picMkLst>
            <pc:docMk/>
            <pc:sldMk cId="4195039129" sldId="309"/>
            <ac:picMk id="14" creationId="{F17EAC68-B010-1915-D0C6-2B72DF04A51B}"/>
          </ac:picMkLst>
        </pc:picChg>
        <pc:picChg chg="add mod">
          <ac:chgData name="Gabriel Leitão" userId="4cc93afe0794efcc" providerId="LiveId" clId="{C73E2E8F-1B0B-4F14-87DD-D414CB5EF77F}" dt="2023-01-24T08:38:41.334" v="976" actId="1076"/>
          <ac:picMkLst>
            <pc:docMk/>
            <pc:sldMk cId="4195039129" sldId="309"/>
            <ac:picMk id="15" creationId="{95311955-12F4-B7C3-59FA-0945CED09A12}"/>
          </ac:picMkLst>
        </pc:picChg>
        <pc:cxnChg chg="add mod">
          <ac:chgData name="Gabriel Leitão" userId="4cc93afe0794efcc" providerId="LiveId" clId="{C73E2E8F-1B0B-4F14-87DD-D414CB5EF77F}" dt="2023-01-24T08:37:36.846" v="969" actId="13822"/>
          <ac:cxnSpMkLst>
            <pc:docMk/>
            <pc:sldMk cId="4195039129" sldId="309"/>
            <ac:cxnSpMk id="17" creationId="{7F556A1F-1B26-475C-3867-3D1B63ADEF66}"/>
          </ac:cxnSpMkLst>
        </pc:cxnChg>
      </pc:sldChg>
      <pc:sldChg chg="addSp delSp modSp mod">
        <pc:chgData name="Gabriel Leitão" userId="4cc93afe0794efcc" providerId="LiveId" clId="{C73E2E8F-1B0B-4F14-87DD-D414CB5EF77F}" dt="2023-01-24T08:40:21.294" v="1008" actId="13822"/>
        <pc:sldMkLst>
          <pc:docMk/>
          <pc:sldMk cId="2398771424" sldId="310"/>
        </pc:sldMkLst>
        <pc:spChg chg="add del mod">
          <ac:chgData name="Gabriel Leitão" userId="4cc93afe0794efcc" providerId="LiveId" clId="{C73E2E8F-1B0B-4F14-87DD-D414CB5EF77F}" dt="2023-01-24T08:39:25.388" v="982" actId="478"/>
          <ac:spMkLst>
            <pc:docMk/>
            <pc:sldMk cId="2398771424" sldId="310"/>
            <ac:spMk id="12" creationId="{FB8A3910-8CCA-2150-EB46-D00E2E3FB4F1}"/>
          </ac:spMkLst>
        </pc:spChg>
        <pc:spChg chg="add mod">
          <ac:chgData name="Gabriel Leitão" userId="4cc93afe0794efcc" providerId="LiveId" clId="{C73E2E8F-1B0B-4F14-87DD-D414CB5EF77F}" dt="2023-01-24T08:39:30.061" v="983"/>
          <ac:spMkLst>
            <pc:docMk/>
            <pc:sldMk cId="2398771424" sldId="310"/>
            <ac:spMk id="13" creationId="{76E5DD24-2B9F-7C21-1D3F-B163E7079929}"/>
          </ac:spMkLst>
        </pc:spChg>
        <pc:spChg chg="add mod">
          <ac:chgData name="Gabriel Leitão" userId="4cc93afe0794efcc" providerId="LiveId" clId="{C73E2E8F-1B0B-4F14-87DD-D414CB5EF77F}" dt="2023-01-24T08:39:52.378" v="993" actId="1076"/>
          <ac:spMkLst>
            <pc:docMk/>
            <pc:sldMk cId="2398771424" sldId="310"/>
            <ac:spMk id="14" creationId="{A7C38DFC-77D9-675B-3ABB-228D6F5772DC}"/>
          </ac:spMkLst>
        </pc:spChg>
        <pc:spChg chg="add mod">
          <ac:chgData name="Gabriel Leitão" userId="4cc93afe0794efcc" providerId="LiveId" clId="{C73E2E8F-1B0B-4F14-87DD-D414CB5EF77F}" dt="2023-01-24T08:40:02.418" v="1007" actId="20577"/>
          <ac:spMkLst>
            <pc:docMk/>
            <pc:sldMk cId="2398771424" sldId="310"/>
            <ac:spMk id="15" creationId="{8DFC967F-8794-1C12-37AF-3A38C5955093}"/>
          </ac:spMkLst>
        </pc:spChg>
        <pc:spChg chg="del">
          <ac:chgData name="Gabriel Leitão" userId="4cc93afe0794efcc" providerId="LiveId" clId="{C73E2E8F-1B0B-4F14-87DD-D414CB5EF77F}" dt="2023-01-24T08:39:04.756" v="979" actId="478"/>
          <ac:spMkLst>
            <pc:docMk/>
            <pc:sldMk cId="2398771424" sldId="310"/>
            <ac:spMk id="413" creationId="{00000000-0000-0000-0000-000000000000}"/>
          </ac:spMkLst>
        </pc:spChg>
        <pc:cxnChg chg="mod">
          <ac:chgData name="Gabriel Leitão" userId="4cc93afe0794efcc" providerId="LiveId" clId="{C73E2E8F-1B0B-4F14-87DD-D414CB5EF77F}" dt="2023-01-24T08:40:21.294" v="1008" actId="13822"/>
          <ac:cxnSpMkLst>
            <pc:docMk/>
            <pc:sldMk cId="2398771424" sldId="310"/>
            <ac:cxnSpMk id="4" creationId="{094A207F-5AEF-57F7-0E64-4A59B40337C7}"/>
          </ac:cxnSpMkLst>
        </pc:cxnChg>
      </pc:sldChg>
      <pc:sldChg chg="delSp del mod">
        <pc:chgData name="Gabriel Leitão" userId="4cc93afe0794efcc" providerId="LiveId" clId="{C73E2E8F-1B0B-4F14-87DD-D414CB5EF77F}" dt="2023-01-24T08:41:34.300" v="1020" actId="47"/>
        <pc:sldMkLst>
          <pc:docMk/>
          <pc:sldMk cId="2720115021" sldId="312"/>
        </pc:sldMkLst>
        <pc:picChg chg="del">
          <ac:chgData name="Gabriel Leitão" userId="4cc93afe0794efcc" providerId="LiveId" clId="{C73E2E8F-1B0B-4F14-87DD-D414CB5EF77F}" dt="2023-01-24T08:41:15.199" v="1016" actId="21"/>
          <ac:picMkLst>
            <pc:docMk/>
            <pc:sldMk cId="2720115021" sldId="312"/>
            <ac:picMk id="345" creationId="{00000000-0000-0000-0000-000000000000}"/>
          </ac:picMkLst>
        </pc:picChg>
        <pc:picChg chg="del">
          <ac:chgData name="Gabriel Leitão" userId="4cc93afe0794efcc" providerId="LiveId" clId="{C73E2E8F-1B0B-4F14-87DD-D414CB5EF77F}" dt="2023-01-24T08:41:01.842" v="1011" actId="21"/>
          <ac:picMkLst>
            <pc:docMk/>
            <pc:sldMk cId="2720115021" sldId="312"/>
            <ac:picMk id="346" creationId="{00000000-0000-0000-0000-000000000000}"/>
          </ac:picMkLst>
        </pc:picChg>
      </pc:sldChg>
      <pc:sldChg chg="del">
        <pc:chgData name="Gabriel Leitão" userId="4cc93afe0794efcc" providerId="LiveId" clId="{C73E2E8F-1B0B-4F14-87DD-D414CB5EF77F}" dt="2023-01-24T08:41:51.512" v="1021" actId="47"/>
        <pc:sldMkLst>
          <pc:docMk/>
          <pc:sldMk cId="2130400881" sldId="313"/>
        </pc:sldMkLst>
      </pc:sldChg>
      <pc:sldChg chg="add del">
        <pc:chgData name="Gabriel Leitão" userId="4cc93afe0794efcc" providerId="LiveId" clId="{C73E2E8F-1B0B-4F14-87DD-D414CB5EF77F}" dt="2023-01-24T08:42:05.422" v="1024" actId="47"/>
        <pc:sldMkLst>
          <pc:docMk/>
          <pc:sldMk cId="2919471266" sldId="314"/>
        </pc:sldMkLst>
      </pc:sldChg>
      <pc:sldChg chg="del">
        <pc:chgData name="Gabriel Leitão" userId="4cc93afe0794efcc" providerId="LiveId" clId="{C73E2E8F-1B0B-4F14-87DD-D414CB5EF77F}" dt="2023-01-24T08:42:08.103" v="1025" actId="47"/>
        <pc:sldMkLst>
          <pc:docMk/>
          <pc:sldMk cId="2849120314" sldId="315"/>
        </pc:sldMkLst>
      </pc:sldChg>
      <pc:sldChg chg="delSp modSp mod">
        <pc:chgData name="Gabriel Leitão" userId="4cc93afe0794efcc" providerId="LiveId" clId="{C73E2E8F-1B0B-4F14-87DD-D414CB5EF77F}" dt="2023-01-24T09:03:09.909" v="1404" actId="1076"/>
        <pc:sldMkLst>
          <pc:docMk/>
          <pc:sldMk cId="3666040122" sldId="318"/>
        </pc:sldMkLst>
        <pc:spChg chg="mod">
          <ac:chgData name="Gabriel Leitão" userId="4cc93afe0794efcc" providerId="LiveId" clId="{C73E2E8F-1B0B-4F14-87DD-D414CB5EF77F}" dt="2023-01-24T09:03:09.909" v="1404" actId="1076"/>
          <ac:spMkLst>
            <pc:docMk/>
            <pc:sldMk cId="3666040122" sldId="318"/>
            <ac:spMk id="9" creationId="{CE2B50E8-BD5D-805C-220B-5F82B0BD62CE}"/>
          </ac:spMkLst>
        </pc:spChg>
        <pc:spChg chg="mod">
          <ac:chgData name="Gabriel Leitão" userId="4cc93afe0794efcc" providerId="LiveId" clId="{C73E2E8F-1B0B-4F14-87DD-D414CB5EF77F}" dt="2023-01-24T09:03:09.909" v="1404" actId="1076"/>
          <ac:spMkLst>
            <pc:docMk/>
            <pc:sldMk cId="3666040122" sldId="318"/>
            <ac:spMk id="10" creationId="{DA8A5611-CF2D-4331-E0A3-617E1DC5E9C1}"/>
          </ac:spMkLst>
        </pc:spChg>
        <pc:graphicFrameChg chg="del">
          <ac:chgData name="Gabriel Leitão" userId="4cc93afe0794efcc" providerId="LiveId" clId="{C73E2E8F-1B0B-4F14-87DD-D414CB5EF77F}" dt="2023-01-24T09:02:04.249" v="1384" actId="478"/>
          <ac:graphicFrameMkLst>
            <pc:docMk/>
            <pc:sldMk cId="3666040122" sldId="318"/>
            <ac:graphicFrameMk id="8" creationId="{CC1BDB27-A754-51C2-F578-68ACA14F24FB}"/>
          </ac:graphicFrameMkLst>
        </pc:graphicFrameChg>
      </pc:sldChg>
      <pc:sldChg chg="addSp delSp modSp mod">
        <pc:chgData name="Gabriel Leitão" userId="4cc93afe0794efcc" providerId="LiveId" clId="{C73E2E8F-1B0B-4F14-87DD-D414CB5EF77F}" dt="2023-01-24T08:47:35.151" v="1171" actId="1076"/>
        <pc:sldMkLst>
          <pc:docMk/>
          <pc:sldMk cId="3316581577" sldId="319"/>
        </pc:sldMkLst>
        <pc:spChg chg="mod">
          <ac:chgData name="Gabriel Leitão" userId="4cc93afe0794efcc" providerId="LiveId" clId="{C73E2E8F-1B0B-4F14-87DD-D414CB5EF77F}" dt="2023-01-24T08:47:35.151" v="1171" actId="1076"/>
          <ac:spMkLst>
            <pc:docMk/>
            <pc:sldMk cId="3316581577" sldId="319"/>
            <ac:spMk id="14" creationId="{B5CDBA52-9BDD-5F6B-79BF-45A699E1AA8B}"/>
          </ac:spMkLst>
        </pc:spChg>
        <pc:spChg chg="mod">
          <ac:chgData name="Gabriel Leitão" userId="4cc93afe0794efcc" providerId="LiveId" clId="{C73E2E8F-1B0B-4F14-87DD-D414CB5EF77F}" dt="2023-01-24T08:47:35.151" v="1171" actId="1076"/>
          <ac:spMkLst>
            <pc:docMk/>
            <pc:sldMk cId="3316581577" sldId="319"/>
            <ac:spMk id="15" creationId="{0F2E4381-90C0-5FE3-D5C8-E9170ABB5249}"/>
          </ac:spMkLst>
        </pc:spChg>
        <pc:graphicFrameChg chg="del">
          <ac:chgData name="Gabriel Leitão" userId="4cc93afe0794efcc" providerId="LiveId" clId="{C73E2E8F-1B0B-4F14-87DD-D414CB5EF77F}" dt="2023-01-24T08:45:19.921" v="1144" actId="478"/>
          <ac:graphicFrameMkLst>
            <pc:docMk/>
            <pc:sldMk cId="3316581577" sldId="319"/>
            <ac:graphicFrameMk id="3" creationId="{35A4BA30-DAF8-0976-0B18-EE6054B8446D}"/>
          </ac:graphicFrameMkLst>
        </pc:graphicFrameChg>
        <pc:graphicFrameChg chg="add del mod">
          <ac:chgData name="Gabriel Leitão" userId="4cc93afe0794efcc" providerId="LiveId" clId="{C73E2E8F-1B0B-4F14-87DD-D414CB5EF77F}" dt="2023-01-24T08:47:25.081" v="1166"/>
          <ac:graphicFrameMkLst>
            <pc:docMk/>
            <pc:sldMk cId="3316581577" sldId="319"/>
            <ac:graphicFrameMk id="11" creationId="{3659FE8A-8300-3606-5616-3454850F4C15}"/>
          </ac:graphicFrameMkLst>
        </pc:graphicFrameChg>
      </pc:sldChg>
      <pc:sldChg chg="delSp modSp mod">
        <pc:chgData name="Gabriel Leitão" userId="4cc93afe0794efcc" providerId="LiveId" clId="{C73E2E8F-1B0B-4F14-87DD-D414CB5EF77F}" dt="2023-01-24T08:50:56.209" v="1217" actId="207"/>
        <pc:sldMkLst>
          <pc:docMk/>
          <pc:sldMk cId="16438888" sldId="321"/>
        </pc:sldMkLst>
        <pc:spChg chg="mod">
          <ac:chgData name="Gabriel Leitão" userId="4cc93afe0794efcc" providerId="LiveId" clId="{C73E2E8F-1B0B-4F14-87DD-D414CB5EF77F}" dt="2023-01-24T08:50:56.209" v="1217" actId="207"/>
          <ac:spMkLst>
            <pc:docMk/>
            <pc:sldMk cId="16438888" sldId="321"/>
            <ac:spMk id="20" creationId="{FEEA649D-3D82-15A0-7687-07C89154874D}"/>
          </ac:spMkLst>
        </pc:spChg>
        <pc:spChg chg="mod">
          <ac:chgData name="Gabriel Leitão" userId="4cc93afe0794efcc" providerId="LiveId" clId="{C73E2E8F-1B0B-4F14-87DD-D414CB5EF77F}" dt="2023-01-24T08:50:45.067" v="1215" actId="1076"/>
          <ac:spMkLst>
            <pc:docMk/>
            <pc:sldMk cId="16438888" sldId="321"/>
            <ac:spMk id="30" creationId="{EC125CE2-7DF1-6019-9EC0-2270FA336959}"/>
          </ac:spMkLst>
        </pc:spChg>
        <pc:graphicFrameChg chg="del">
          <ac:chgData name="Gabriel Leitão" userId="4cc93afe0794efcc" providerId="LiveId" clId="{C73E2E8F-1B0B-4F14-87DD-D414CB5EF77F}" dt="2023-01-24T08:50:15.309" v="1207" actId="478"/>
          <ac:graphicFrameMkLst>
            <pc:docMk/>
            <pc:sldMk cId="16438888" sldId="321"/>
            <ac:graphicFrameMk id="19" creationId="{FCE49EC3-F96C-3421-F5C9-2B8D1141BA49}"/>
          </ac:graphicFrameMkLst>
        </pc:graphicFrameChg>
      </pc:sldChg>
      <pc:sldChg chg="delSp modSp mod">
        <pc:chgData name="Gabriel Leitão" userId="4cc93afe0794efcc" providerId="LiveId" clId="{C73E2E8F-1B0B-4F14-87DD-D414CB5EF77F}" dt="2023-01-24T08:49:18.591" v="1185" actId="1076"/>
        <pc:sldMkLst>
          <pc:docMk/>
          <pc:sldMk cId="3808372175" sldId="326"/>
        </pc:sldMkLst>
        <pc:spChg chg="del mod">
          <ac:chgData name="Gabriel Leitão" userId="4cc93afe0794efcc" providerId="LiveId" clId="{C73E2E8F-1B0B-4F14-87DD-D414CB5EF77F}" dt="2023-01-24T08:48:50.274" v="1178" actId="478"/>
          <ac:spMkLst>
            <pc:docMk/>
            <pc:sldMk cId="3808372175" sldId="326"/>
            <ac:spMk id="14" creationId="{B5CDBA52-9BDD-5F6B-79BF-45A699E1AA8B}"/>
          </ac:spMkLst>
        </pc:spChg>
        <pc:spChg chg="mod">
          <ac:chgData name="Gabriel Leitão" userId="4cc93afe0794efcc" providerId="LiveId" clId="{C73E2E8F-1B0B-4F14-87DD-D414CB5EF77F}" dt="2023-01-24T08:49:18.591" v="1185" actId="1076"/>
          <ac:spMkLst>
            <pc:docMk/>
            <pc:sldMk cId="3808372175" sldId="326"/>
            <ac:spMk id="548" creationId="{00000000-0000-0000-0000-000000000000}"/>
          </ac:spMkLst>
        </pc:spChg>
        <pc:graphicFrameChg chg="mod">
          <ac:chgData name="Gabriel Leitão" userId="4cc93afe0794efcc" providerId="LiveId" clId="{C73E2E8F-1B0B-4F14-87DD-D414CB5EF77F}" dt="2023-01-24T08:48:20.902" v="1174" actId="1076"/>
          <ac:graphicFrameMkLst>
            <pc:docMk/>
            <pc:sldMk cId="3808372175" sldId="326"/>
            <ac:graphicFrameMk id="3" creationId="{35A4BA30-DAF8-0976-0B18-EE6054B8446D}"/>
          </ac:graphicFrameMkLst>
        </pc:graphicFrameChg>
      </pc:sldChg>
      <pc:sldChg chg="mod modShow">
        <pc:chgData name="Gabriel Leitão" userId="4cc93afe0794efcc" providerId="LiveId" clId="{C73E2E8F-1B0B-4F14-87DD-D414CB5EF77F}" dt="2023-01-24T10:09:58.391" v="1636" actId="729"/>
        <pc:sldMkLst>
          <pc:docMk/>
          <pc:sldMk cId="1525311111" sldId="327"/>
        </pc:sldMkLst>
      </pc:sldChg>
      <pc:sldChg chg="modSp mod ord">
        <pc:chgData name="Gabriel Leitão" userId="4cc93afe0794efcc" providerId="LiveId" clId="{C73E2E8F-1B0B-4F14-87DD-D414CB5EF77F}" dt="2023-01-24T08:48:42.952" v="1177" actId="14100"/>
        <pc:sldMkLst>
          <pc:docMk/>
          <pc:sldMk cId="1133502024" sldId="328"/>
        </pc:sldMkLst>
        <pc:spChg chg="mod">
          <ac:chgData name="Gabriel Leitão" userId="4cc93afe0794efcc" providerId="LiveId" clId="{C73E2E8F-1B0B-4F14-87DD-D414CB5EF77F}" dt="2023-01-24T08:48:42.952" v="1177" actId="14100"/>
          <ac:spMkLst>
            <pc:docMk/>
            <pc:sldMk cId="1133502024" sldId="328"/>
            <ac:spMk id="548" creationId="{00000000-0000-0000-0000-000000000000}"/>
          </ac:spMkLst>
        </pc:spChg>
      </pc:sldChg>
      <pc:sldChg chg="modSp mod">
        <pc:chgData name="Gabriel Leitão" userId="4cc93afe0794efcc" providerId="LiveId" clId="{C73E2E8F-1B0B-4F14-87DD-D414CB5EF77F}" dt="2023-01-24T08:52:03.442" v="1219" actId="207"/>
        <pc:sldMkLst>
          <pc:docMk/>
          <pc:sldMk cId="424187560" sldId="337"/>
        </pc:sldMkLst>
        <pc:graphicFrameChg chg="modGraphic">
          <ac:chgData name="Gabriel Leitão" userId="4cc93afe0794efcc" providerId="LiveId" clId="{C73E2E8F-1B0B-4F14-87DD-D414CB5EF77F}" dt="2023-01-24T08:52:03.442" v="1219" actId="207"/>
          <ac:graphicFrameMkLst>
            <pc:docMk/>
            <pc:sldMk cId="424187560" sldId="337"/>
            <ac:graphicFrameMk id="21" creationId="{2C9821CB-9977-7395-2083-189E7760B8E8}"/>
          </ac:graphicFrameMkLst>
        </pc:graphicFrameChg>
      </pc:sldChg>
      <pc:sldChg chg="modSp del mod">
        <pc:chgData name="Gabriel Leitão" userId="4cc93afe0794efcc" providerId="LiveId" clId="{C73E2E8F-1B0B-4F14-87DD-D414CB5EF77F}" dt="2023-01-24T09:11:52.683" v="1607" actId="47"/>
        <pc:sldMkLst>
          <pc:docMk/>
          <pc:sldMk cId="4220663747" sldId="371"/>
        </pc:sldMkLst>
        <pc:spChg chg="mod">
          <ac:chgData name="Gabriel Leitão" userId="4cc93afe0794efcc" providerId="LiveId" clId="{C73E2E8F-1B0B-4F14-87DD-D414CB5EF77F}" dt="2023-01-24T09:09:35.224" v="1541" actId="21"/>
          <ac:spMkLst>
            <pc:docMk/>
            <pc:sldMk cId="4220663747" sldId="371"/>
            <ac:spMk id="595" creationId="{00000000-0000-0000-0000-000000000000}"/>
          </ac:spMkLst>
        </pc:spChg>
      </pc:sldChg>
      <pc:sldChg chg="ord">
        <pc:chgData name="Gabriel Leitão" userId="4cc93afe0794efcc" providerId="LiveId" clId="{C73E2E8F-1B0B-4F14-87DD-D414CB5EF77F}" dt="2023-01-24T09:09:27.403" v="1539"/>
        <pc:sldMkLst>
          <pc:docMk/>
          <pc:sldMk cId="466493486" sldId="372"/>
        </pc:sldMkLst>
      </pc:sldChg>
      <pc:sldChg chg="modSp mod">
        <pc:chgData name="Gabriel Leitão" userId="4cc93afe0794efcc" providerId="LiveId" clId="{C73E2E8F-1B0B-4F14-87DD-D414CB5EF77F}" dt="2023-01-24T09:08:56.754" v="1536" actId="1076"/>
        <pc:sldMkLst>
          <pc:docMk/>
          <pc:sldMk cId="3274250227" sldId="374"/>
        </pc:sldMkLst>
        <pc:spChg chg="mod">
          <ac:chgData name="Gabriel Leitão" userId="4cc93afe0794efcc" providerId="LiveId" clId="{C73E2E8F-1B0B-4F14-87DD-D414CB5EF77F}" dt="2023-01-24T09:08:56.754" v="1536" actId="1076"/>
          <ac:spMkLst>
            <pc:docMk/>
            <pc:sldMk cId="3274250227" sldId="374"/>
            <ac:spMk id="595" creationId="{00000000-0000-0000-0000-000000000000}"/>
          </ac:spMkLst>
        </pc:spChg>
      </pc:sldChg>
      <pc:sldChg chg="modSp del mod">
        <pc:chgData name="Gabriel Leitão" userId="4cc93afe0794efcc" providerId="LiveId" clId="{C73E2E8F-1B0B-4F14-87DD-D414CB5EF77F}" dt="2023-01-24T09:08:59.630" v="1537" actId="47"/>
        <pc:sldMkLst>
          <pc:docMk/>
          <pc:sldMk cId="4024769504" sldId="375"/>
        </pc:sldMkLst>
        <pc:spChg chg="mod">
          <ac:chgData name="Gabriel Leitão" userId="4cc93afe0794efcc" providerId="LiveId" clId="{C73E2E8F-1B0B-4F14-87DD-D414CB5EF77F}" dt="2023-01-24T09:08:38.231" v="1529" actId="21"/>
          <ac:spMkLst>
            <pc:docMk/>
            <pc:sldMk cId="4024769504" sldId="375"/>
            <ac:spMk id="595" creationId="{00000000-0000-0000-0000-000000000000}"/>
          </ac:spMkLst>
        </pc:spChg>
      </pc:sldChg>
      <pc:sldChg chg="add del">
        <pc:chgData name="Gabriel Leitão" userId="4cc93afe0794efcc" providerId="LiveId" clId="{C73E2E8F-1B0B-4F14-87DD-D414CB5EF77F}" dt="2023-01-24T08:19:53.780" v="562" actId="47"/>
        <pc:sldMkLst>
          <pc:docMk/>
          <pc:sldMk cId="1676393852" sldId="3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d65196b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d65196b0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77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772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29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34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10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007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75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28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46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7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65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610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476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5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15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30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740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4810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2062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9849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224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9645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8613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8297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77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0785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7911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3386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3739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40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5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4098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688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7462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096700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653824" y="495564"/>
            <a:ext cx="6718200" cy="50592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</a:t>
            </a:r>
            <a:endParaRPr lang="pt-BR" dirty="0"/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653824" y="1115386"/>
            <a:ext cx="7111320" cy="34169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pt-BR" sz="18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Ferramentas de Autoria</a:t>
            </a:r>
            <a:endParaRPr lang="en" sz="16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" sz="1600" dirty="0"/>
              <a:t>Passos et al., 2010;  </a:t>
            </a:r>
            <a:r>
              <a:rPr lang="pt-BR" sz="1600" dirty="0"/>
              <a:t>Orlandi e </a:t>
            </a:r>
            <a:r>
              <a:rPr lang="pt-BR" sz="1600" dirty="0" err="1"/>
              <a:t>Isotani</a:t>
            </a:r>
            <a:r>
              <a:rPr lang="pt-BR" sz="1600" dirty="0"/>
              <a:t>, 2012; Guterres e Moraes, 2014</a:t>
            </a:r>
          </a:p>
          <a:p>
            <a:pPr marL="285750" indent="-285750"/>
            <a:r>
              <a:rPr lang="en" sz="1600" dirty="0"/>
              <a:t>Objetos de Aprendizagem Digitais Tradicionais</a:t>
            </a:r>
          </a:p>
          <a:p>
            <a:pPr marL="285750" indent="-285750"/>
            <a:endParaRPr lang="en" sz="1600" dirty="0"/>
          </a:p>
          <a:p>
            <a:pPr marL="0" indent="0">
              <a:buNone/>
            </a:pPr>
            <a:r>
              <a:rPr lang="en" sz="18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Métricas e Avaliação da Aprendizagem</a:t>
            </a:r>
          </a:p>
          <a:p>
            <a:pPr marL="285750" indent="-285750"/>
            <a:r>
              <a:rPr lang="pt-BR" sz="16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considera a avaliação da aprendizagem com o uso de Objetos Tangíveis</a:t>
            </a:r>
          </a:p>
          <a:p>
            <a:pPr marL="285750" indent="-285750"/>
            <a:r>
              <a:rPr lang="pt-BR" sz="1600" dirty="0" err="1"/>
              <a:t>Biswas</a:t>
            </a:r>
            <a:r>
              <a:rPr lang="pt-BR" sz="1600" dirty="0"/>
              <a:t> e </a:t>
            </a:r>
            <a:r>
              <a:rPr lang="pt-BR" sz="1600" dirty="0" err="1"/>
              <a:t>Ghosh</a:t>
            </a:r>
            <a:r>
              <a:rPr lang="pt-BR" sz="1600" dirty="0"/>
              <a:t> (2007): Nível de Compreensão, Taxa de Aprendizagem, Nível de dificuldade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586744" y="538921"/>
            <a:ext cx="4754100" cy="491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1335200" y="1377281"/>
            <a:ext cx="6196948" cy="31387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126E387B-B7C8-349D-74ED-430A46882B62}"/>
              </a:ext>
            </a:extLst>
          </p:cNvPr>
          <p:cNvSpPr/>
          <p:nvPr/>
        </p:nvSpPr>
        <p:spPr>
          <a:xfrm>
            <a:off x="5683624" y="3635188"/>
            <a:ext cx="770964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Questionário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66DB77-20E2-4E8B-ACB0-1E43B5A2555D}"/>
              </a:ext>
            </a:extLst>
          </p:cNvPr>
          <p:cNvSpPr/>
          <p:nvPr/>
        </p:nvSpPr>
        <p:spPr>
          <a:xfrm>
            <a:off x="5657045" y="3867655"/>
            <a:ext cx="797543" cy="1772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IBM Plex Sans" panose="020B0503050203000203" pitchFamily="34" charset="0"/>
              </a:rPr>
              <a:t>Tangível</a:t>
            </a:r>
            <a:endParaRPr lang="pt-BR" sz="5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572973" y="1510681"/>
            <a:ext cx="2982185" cy="2534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Índice de Dificuldade da Questão (IDQ)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Índice de Dificuldade do Conteúdo (IDC)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Tempo estimado de resposta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600" dirty="0"/>
              <a:t>Peso das alternativas</a:t>
            </a:r>
            <a:endParaRPr sz="1600" dirty="0"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997656" y="530166"/>
            <a:ext cx="6230457" cy="47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OA Questionário</a:t>
            </a:r>
            <a:endParaRPr dirty="0"/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56" name="Google Shape;356;p3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14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685629A-8A38-BDB3-EB39-BAA2F2573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26"/>
          <a:stretch/>
        </p:blipFill>
        <p:spPr>
          <a:xfrm>
            <a:off x="3555158" y="1510681"/>
            <a:ext cx="5015869" cy="25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30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AC75816-725E-899D-71C0-5719D1B4E25B}"/>
              </a:ext>
            </a:extLst>
          </p:cNvPr>
          <p:cNvSpPr/>
          <p:nvPr/>
        </p:nvSpPr>
        <p:spPr>
          <a:xfrm>
            <a:off x="6005014" y="2787267"/>
            <a:ext cx="645502" cy="4333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BD161D1-E509-F64E-97CF-05840989B057}"/>
              </a:ext>
            </a:extLst>
          </p:cNvPr>
          <p:cNvSpPr txBox="1"/>
          <p:nvPr/>
        </p:nvSpPr>
        <p:spPr>
          <a:xfrm>
            <a:off x="572973" y="3911600"/>
            <a:ext cx="2866571" cy="6859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1400" dirty="0">
                <a:solidFill>
                  <a:schemeClr val="tx1"/>
                </a:solidFill>
              </a:rPr>
              <a:t>Padrão de Metadados: </a:t>
            </a:r>
          </a:p>
          <a:p>
            <a:pPr algn="l"/>
            <a:r>
              <a:rPr lang="pt-BR" sz="1400" dirty="0">
                <a:solidFill>
                  <a:schemeClr val="tx1"/>
                </a:solidFill>
              </a:rPr>
              <a:t>Perfil PM-OBAA-FULL + </a:t>
            </a:r>
          </a:p>
          <a:p>
            <a:pPr algn="l"/>
            <a:r>
              <a:rPr lang="pt-BR" sz="1400" dirty="0">
                <a:solidFill>
                  <a:schemeClr val="tx1"/>
                </a:solidFill>
              </a:rPr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0482" y="583402"/>
            <a:ext cx="7007747" cy="9248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M</a:t>
            </a:r>
            <a:r>
              <a:rPr lang="pt-BR" sz="2000" dirty="0">
                <a:solidFill>
                  <a:schemeClr val="dk1"/>
                </a:solidFill>
              </a:rPr>
              <a:t>e</a:t>
            </a:r>
            <a:r>
              <a:rPr lang="en" sz="2000" dirty="0">
                <a:solidFill>
                  <a:schemeClr val="dk1"/>
                </a:solidFill>
              </a:rPr>
              <a:t>nsagens Websocket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88" y="1609831"/>
            <a:ext cx="4646719" cy="243114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B3F829-A32A-BD8C-59B0-C70F8ABA39C7}"/>
              </a:ext>
            </a:extLst>
          </p:cNvPr>
          <p:cNvSpPr txBox="1"/>
          <p:nvPr/>
        </p:nvSpPr>
        <p:spPr>
          <a:xfrm>
            <a:off x="730593" y="1962936"/>
            <a:ext cx="3110256" cy="17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000"/>
              <a:buFont typeface="IBM Plex Sans"/>
              <a:buNone/>
              <a:defRPr sz="2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55600">
              <a:lnSpc>
                <a:spcPct val="115000"/>
              </a:lnSpc>
              <a:buClr>
                <a:schemeClr val="accent1"/>
              </a:buClr>
              <a:buSzPts val="2000"/>
              <a:buFont typeface="IBM Plex Sans"/>
              <a:buChar char="▫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○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■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●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○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55600">
              <a:lnSpc>
                <a:spcPct val="115000"/>
              </a:lnSpc>
              <a:buClr>
                <a:schemeClr val="lt1"/>
              </a:buClr>
              <a:buSzPts val="2000"/>
              <a:buFont typeface="IBM Plex Sans"/>
              <a:buChar char="■"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Conexão </a:t>
            </a:r>
            <a:r>
              <a:rPr lang="pt-BR" i="1" dirty="0" err="1">
                <a:solidFill>
                  <a:schemeClr val="tx1"/>
                </a:solidFill>
              </a:rPr>
              <a:t>Websocket</a:t>
            </a:r>
            <a:endParaRPr lang="pt-BR" i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Pareamento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Envio de Dados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</a:rPr>
              <a:t>Reconexão</a:t>
            </a:r>
          </a:p>
        </p:txBody>
      </p:sp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675881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Métricas Independentes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615509" y="562475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031428" y="1494625"/>
            <a:ext cx="4539599" cy="1669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Métricas Compostas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B552302-2BE6-EF24-7D5E-68ED35C2A423}"/>
              </a:ext>
            </a:extLst>
          </p:cNvPr>
          <p:cNvCxnSpPr>
            <a:cxnSpLocks/>
          </p:cNvCxnSpPr>
          <p:nvPr/>
        </p:nvCxnSpPr>
        <p:spPr>
          <a:xfrm>
            <a:off x="3818218" y="1725433"/>
            <a:ext cx="0" cy="190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104" y="1085925"/>
            <a:ext cx="3635508" cy="163827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F2960D8-69BB-2F63-98E8-E9E93DB59E51}"/>
              </a:ext>
            </a:extLst>
          </p:cNvPr>
          <p:cNvSpPr txBox="1"/>
          <p:nvPr/>
        </p:nvSpPr>
        <p:spPr>
          <a:xfrm>
            <a:off x="1216297" y="965137"/>
            <a:ext cx="1567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latin typeface="IBM Plex Sans" panose="020B0503050203000203" pitchFamily="34" charset="0"/>
              </a:rPr>
              <a:t>N</a:t>
            </a:r>
            <a:r>
              <a:rPr lang="pt-BR" b="1" dirty="0">
                <a:latin typeface="IBM Plex Sans" panose="020B0503050203000203" pitchFamily="34" charset="0"/>
              </a:rPr>
              <a:t>o</a:t>
            </a:r>
            <a:r>
              <a:rPr lang="en" b="1" dirty="0">
                <a:latin typeface="IBM Plex Sans" panose="020B0503050203000203" pitchFamily="34" charset="0"/>
              </a:rPr>
              <a:t>ta Tradicional</a:t>
            </a:r>
            <a:endParaRPr lang="pt-BR" b="1" dirty="0">
              <a:latin typeface="IBM Plex Sans" panose="020B050305020300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69D370-3C8F-DBAB-B4F2-09B99300BDC0}"/>
              </a:ext>
            </a:extLst>
          </p:cNvPr>
          <p:cNvSpPr txBox="1"/>
          <p:nvPr/>
        </p:nvSpPr>
        <p:spPr>
          <a:xfrm>
            <a:off x="5375877" y="969245"/>
            <a:ext cx="1567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latin typeface="IBM Plex Sans" panose="020B0503050203000203" pitchFamily="34" charset="0"/>
              </a:rPr>
              <a:t>N</a:t>
            </a:r>
            <a:r>
              <a:rPr lang="pt-BR" b="1" dirty="0">
                <a:latin typeface="IBM Plex Sans" panose="020B0503050203000203" pitchFamily="34" charset="0"/>
              </a:rPr>
              <a:t>o</a:t>
            </a:r>
            <a:r>
              <a:rPr lang="en" b="1" dirty="0">
                <a:latin typeface="IBM Plex Sans" panose="020B0503050203000203" pitchFamily="34" charset="0"/>
              </a:rPr>
              <a:t>ta Ponderada</a:t>
            </a:r>
            <a:endParaRPr lang="pt-BR" b="1" dirty="0">
              <a:latin typeface="IBM Plex Sans" panose="020B050305020300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17EAC68-B010-1915-D0C6-2B72DF04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11447" y="1329366"/>
            <a:ext cx="4159580" cy="145477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5311955-12F4-B7C3-59FA-0945CED09A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97315" y="2765489"/>
            <a:ext cx="4855396" cy="193854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6C1B617-281F-9085-4E4A-E7DB3DA0CA55}"/>
              </a:ext>
            </a:extLst>
          </p:cNvPr>
          <p:cNvSpPr txBox="1"/>
          <p:nvPr/>
        </p:nvSpPr>
        <p:spPr>
          <a:xfrm>
            <a:off x="2720533" y="4396260"/>
            <a:ext cx="3381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IBM Plex Sans" panose="020B0503050203000203" pitchFamily="34" charset="0"/>
              </a:rPr>
              <a:t>Nível de Dificuldade Da Questão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F556A1F-1B26-475C-3867-3D1B63ADEF66}"/>
              </a:ext>
            </a:extLst>
          </p:cNvPr>
          <p:cNvCxnSpPr>
            <a:cxnSpLocks/>
          </p:cNvCxnSpPr>
          <p:nvPr/>
        </p:nvCxnSpPr>
        <p:spPr>
          <a:xfrm>
            <a:off x="4268160" y="1367431"/>
            <a:ext cx="0" cy="1204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039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3940" y="1901371"/>
            <a:ext cx="3547087" cy="23070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6159" y="1901371"/>
            <a:ext cx="4306616" cy="214875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94A207F-5AEF-57F7-0E64-4A59B40337C7}"/>
              </a:ext>
            </a:extLst>
          </p:cNvPr>
          <p:cNvCxnSpPr>
            <a:cxnSpLocks/>
          </p:cNvCxnSpPr>
          <p:nvPr/>
        </p:nvCxnSpPr>
        <p:spPr>
          <a:xfrm>
            <a:off x="4915498" y="2365829"/>
            <a:ext cx="0" cy="957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Google Shape;413;p35">
            <a:extLst>
              <a:ext uri="{FF2B5EF4-FFF2-40B4-BE49-F238E27FC236}">
                <a16:creationId xmlns:a16="http://schemas.microsoft.com/office/drawing/2014/main" id="{76E5DD24-2B9F-7C21-1D3F-B163E7079929}"/>
              </a:ext>
            </a:extLst>
          </p:cNvPr>
          <p:cNvSpPr txBox="1">
            <a:spLocks/>
          </p:cNvSpPr>
          <p:nvPr/>
        </p:nvSpPr>
        <p:spPr>
          <a:xfrm>
            <a:off x="730593" y="523333"/>
            <a:ext cx="6465661" cy="487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>
                <a:solidFill>
                  <a:schemeClr val="dk1"/>
                </a:solidFill>
              </a:rPr>
              <a:t>Método Proposto – Métricas em OTAs</a:t>
            </a:r>
            <a:endParaRPr lang="pt-BR" dirty="0">
              <a:solidFill>
                <a:schemeClr val="dk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7C38DFC-77D9-675B-3ABB-228D6F5772DC}"/>
              </a:ext>
            </a:extLst>
          </p:cNvPr>
          <p:cNvSpPr txBox="1"/>
          <p:nvPr/>
        </p:nvSpPr>
        <p:spPr>
          <a:xfrm>
            <a:off x="908553" y="1660397"/>
            <a:ext cx="3381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latin typeface="IBM Plex Sans" panose="020B0503050203000203" pitchFamily="34" charset="0"/>
              </a:rPr>
              <a:t>Dúvida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FC967F-8794-1C12-37AF-3A38C5955093}"/>
              </a:ext>
            </a:extLst>
          </p:cNvPr>
          <p:cNvSpPr txBox="1"/>
          <p:nvPr/>
        </p:nvSpPr>
        <p:spPr>
          <a:xfrm>
            <a:off x="5067849" y="1562817"/>
            <a:ext cx="3381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latin typeface="IBM Plex Sans" panose="020B0503050203000203" pitchFamily="34" charset="0"/>
              </a:rPr>
              <a:t>Assertividade</a:t>
            </a:r>
          </a:p>
        </p:txBody>
      </p:sp>
    </p:spTree>
    <p:extLst>
      <p:ext uri="{BB962C8B-B14F-4D97-AF65-F5344CB8AC3E}">
        <p14:creationId xmlns:p14="http://schemas.microsoft.com/office/powerpoint/2010/main" val="239877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643800" y="583402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oogle Shape;346;p29">
            <a:extLst>
              <a:ext uri="{FF2B5EF4-FFF2-40B4-BE49-F238E27FC236}">
                <a16:creationId xmlns:a16="http://schemas.microsoft.com/office/drawing/2014/main" id="{EC15D7E0-C13D-59E7-6EBA-B9121B439097}"/>
              </a:ext>
            </a:extLst>
          </p:cNvPr>
          <p:cNvPicPr preferRelativeResize="0"/>
          <p:nvPr/>
        </p:nvPicPr>
        <p:blipFill rotWithShape="1">
          <a:blip r:embed="rId4"/>
          <a:srcRect b="52053"/>
          <a:stretch/>
        </p:blipFill>
        <p:spPr>
          <a:xfrm>
            <a:off x="4313858" y="1449982"/>
            <a:ext cx="3984551" cy="11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5;p29">
            <a:extLst>
              <a:ext uri="{FF2B5EF4-FFF2-40B4-BE49-F238E27FC236}">
                <a16:creationId xmlns:a16="http://schemas.microsoft.com/office/drawing/2014/main" id="{6060A772-D927-CA72-E54E-7AE459C19D27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313858" y="2823514"/>
            <a:ext cx="3791225" cy="1229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297019"/>
            <a:ext cx="3619254" cy="29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na aprendizagem e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1033306" y="1565572"/>
            <a:ext cx="6818923" cy="72011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Avaliar o impacto do uso de OTAs sobre a aprendizagem e em comparação com o ensino tradicional</a:t>
            </a:r>
            <a:r>
              <a:rPr lang="en" sz="2000" b="1" dirty="0">
                <a:latin typeface="IBM Plex Sans" panose="020B0503050203000203" pitchFamily="34" charset="0"/>
              </a:rPr>
              <a:t> </a:t>
            </a:r>
          </a:p>
        </p:txBody>
      </p:sp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0F2E4381-90C0-5FE3-D5C8-E9170ABB5249}"/>
              </a:ext>
            </a:extLst>
          </p:cNvPr>
          <p:cNvSpPr txBox="1">
            <a:spLocks/>
          </p:cNvSpPr>
          <p:nvPr/>
        </p:nvSpPr>
        <p:spPr>
          <a:xfrm>
            <a:off x="1033305" y="2501242"/>
            <a:ext cx="5882751" cy="9668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>
                <a:latin typeface="IBM Plex Sans" panose="020B0503050203000203" pitchFamily="34" charset="0"/>
              </a:rPr>
              <a:t>5 Questões de P</a:t>
            </a:r>
            <a:r>
              <a:rPr lang="pt-BR" sz="2000" dirty="0">
                <a:latin typeface="IBM Plex Sans" panose="020B0503050203000203" pitchFamily="34" charset="0"/>
              </a:rPr>
              <a:t>e</a:t>
            </a:r>
            <a:r>
              <a:rPr lang="en" sz="2000" dirty="0">
                <a:latin typeface="IBM Plex Sans" panose="020B0503050203000203" pitchFamily="34" charset="0"/>
              </a:rPr>
              <a:t>squisa</a:t>
            </a:r>
          </a:p>
          <a:p>
            <a:r>
              <a:rPr lang="en" sz="2000" dirty="0">
                <a:latin typeface="IBM Plex Sans" panose="020B0503050203000203" pitchFamily="34" charset="0"/>
              </a:rPr>
              <a:t>2 hipóteses nulas</a:t>
            </a:r>
          </a:p>
          <a:p>
            <a:r>
              <a:rPr lang="en" sz="2000" dirty="0">
                <a:latin typeface="IBM Plex Sans" panose="020B0503050203000203" pitchFamily="34" charset="0"/>
              </a:rPr>
              <a:t>2 hipóteses alternativas</a:t>
            </a:r>
          </a:p>
        </p:txBody>
      </p:sp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6"/>
            <a:ext cx="6918769" cy="7882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57999"/>
              </p:ext>
            </p:extLst>
          </p:nvPr>
        </p:nvGraphicFramePr>
        <p:xfrm>
          <a:off x="557876" y="1697990"/>
          <a:ext cx="8005131" cy="74804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6258"/>
              </p:ext>
            </p:extLst>
          </p:nvPr>
        </p:nvGraphicFramePr>
        <p:xfrm>
          <a:off x="557875" y="2439804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73273"/>
              </p:ext>
            </p:extLst>
          </p:nvPr>
        </p:nvGraphicFramePr>
        <p:xfrm>
          <a:off x="557874" y="337814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71382"/>
              </p:ext>
            </p:extLst>
          </p:nvPr>
        </p:nvGraphicFramePr>
        <p:xfrm>
          <a:off x="557875" y="291129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10573"/>
              </p:ext>
            </p:extLst>
          </p:nvPr>
        </p:nvGraphicFramePr>
        <p:xfrm>
          <a:off x="557873" y="385122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399488"/>
            <a:ext cx="7587543" cy="7966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661871"/>
              </p:ext>
            </p:extLst>
          </p:nvPr>
        </p:nvGraphicFramePr>
        <p:xfrm>
          <a:off x="1096785" y="2093730"/>
          <a:ext cx="6718200" cy="152400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372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405575" y="476444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388612" y="840695"/>
            <a:ext cx="6217138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8F49EAE-9DD3-83BF-006C-176D08224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6456"/>
              </p:ext>
            </p:extLst>
          </p:nvPr>
        </p:nvGraphicFramePr>
        <p:xfrm>
          <a:off x="606458" y="1587914"/>
          <a:ext cx="3801420" cy="3010128"/>
        </p:xfrm>
        <a:graphic>
          <a:graphicData uri="http://schemas.openxmlformats.org/drawingml/2006/table">
            <a:tbl>
              <a:tblPr/>
              <a:tblGrid>
                <a:gridCol w="625231">
                  <a:extLst>
                    <a:ext uri="{9D8B030D-6E8A-4147-A177-3AD203B41FA5}">
                      <a16:colId xmlns:a16="http://schemas.microsoft.com/office/drawing/2014/main" val="40357758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4597320"/>
                    </a:ext>
                  </a:extLst>
                </a:gridCol>
                <a:gridCol w="617415">
                  <a:extLst>
                    <a:ext uri="{9D8B030D-6E8A-4147-A177-3AD203B41FA5}">
                      <a16:colId xmlns:a16="http://schemas.microsoft.com/office/drawing/2014/main" val="411776163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99837863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697608119"/>
                    </a:ext>
                  </a:extLst>
                </a:gridCol>
                <a:gridCol w="690897">
                  <a:extLst>
                    <a:ext uri="{9D8B030D-6E8A-4147-A177-3AD203B41FA5}">
                      <a16:colId xmlns:a16="http://schemas.microsoft.com/office/drawing/2014/main" val="3321632399"/>
                    </a:ext>
                  </a:extLst>
                </a:gridCol>
              </a:tblGrid>
              <a:tr h="149386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31911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0.286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07343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799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365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696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69300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748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9971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0.417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0.176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0.343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875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089703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4681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534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58298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0.588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0.685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1583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4116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0.136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527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6158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0.327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563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61637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0.440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0.352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764.70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77961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66F6B9-1AE9-BC07-CF97-61C77A2DE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75557"/>
              </p:ext>
            </p:extLst>
          </p:nvPr>
        </p:nvGraphicFramePr>
        <p:xfrm>
          <a:off x="4673390" y="1581547"/>
          <a:ext cx="3888918" cy="3032304"/>
        </p:xfrm>
        <a:graphic>
          <a:graphicData uri="http://schemas.openxmlformats.org/drawingml/2006/table">
            <a:tbl>
              <a:tblPr/>
              <a:tblGrid>
                <a:gridCol w="617415">
                  <a:extLst>
                    <a:ext uri="{9D8B030D-6E8A-4147-A177-3AD203B41FA5}">
                      <a16:colId xmlns:a16="http://schemas.microsoft.com/office/drawing/2014/main" val="24504276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91142815"/>
                    </a:ext>
                  </a:extLst>
                </a:gridCol>
                <a:gridCol w="601785">
                  <a:extLst>
                    <a:ext uri="{9D8B030D-6E8A-4147-A177-3AD203B41FA5}">
                      <a16:colId xmlns:a16="http://schemas.microsoft.com/office/drawing/2014/main" val="306612064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936071492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195665297"/>
                    </a:ext>
                  </a:extLst>
                </a:gridCol>
                <a:gridCol w="801841">
                  <a:extLst>
                    <a:ext uri="{9D8B030D-6E8A-4147-A177-3AD203B41FA5}">
                      <a16:colId xmlns:a16="http://schemas.microsoft.com/office/drawing/2014/main" val="166103705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98840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09092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0.556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1679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920990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0.278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686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0.565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21334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1924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4296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1438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49509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0.594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640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04944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0.938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1206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3181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1092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65497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1637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35303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1321.78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94894"/>
                  </a:ext>
                </a:extLst>
              </a:tr>
            </a:tbl>
          </a:graphicData>
        </a:graphic>
      </p:graphicFrame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21104676-600F-D19F-5EA3-B607ECBF19FF}"/>
              </a:ext>
            </a:extLst>
          </p:cNvPr>
          <p:cNvSpPr txBox="1">
            <a:spLocks/>
          </p:cNvSpPr>
          <p:nvPr/>
        </p:nvSpPr>
        <p:spPr>
          <a:xfrm>
            <a:off x="606458" y="1224181"/>
            <a:ext cx="3387204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Pré-Teste</a:t>
            </a:r>
          </a:p>
        </p:txBody>
      </p:sp>
      <p:sp>
        <p:nvSpPr>
          <p:cNvPr id="16" name="Google Shape;464;p39">
            <a:extLst>
              <a:ext uri="{FF2B5EF4-FFF2-40B4-BE49-F238E27FC236}">
                <a16:creationId xmlns:a16="http://schemas.microsoft.com/office/drawing/2014/main" id="{02E7C4C7-D9E0-3657-87AB-BF5AE4D7C157}"/>
              </a:ext>
            </a:extLst>
          </p:cNvPr>
          <p:cNvSpPr txBox="1">
            <a:spLocks/>
          </p:cNvSpPr>
          <p:nvPr/>
        </p:nvSpPr>
        <p:spPr>
          <a:xfrm>
            <a:off x="4673390" y="1205824"/>
            <a:ext cx="3864152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Pós-Teste</a:t>
            </a:r>
          </a:p>
        </p:txBody>
      </p:sp>
    </p:spTree>
    <p:extLst>
      <p:ext uri="{BB962C8B-B14F-4D97-AF65-F5344CB8AC3E}">
        <p14:creationId xmlns:p14="http://schemas.microsoft.com/office/powerpoint/2010/main" val="1525311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837" y="1185038"/>
            <a:ext cx="4034325" cy="34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ABDE3C-9CB2-56DD-E760-9217D71BF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47" y="1299460"/>
            <a:ext cx="3312306" cy="32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20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264EA9DB-1E33-EBF7-67CE-2387E1CE1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598630"/>
              </p:ext>
            </p:extLst>
          </p:nvPr>
        </p:nvGraphicFramePr>
        <p:xfrm>
          <a:off x="1212900" y="2014532"/>
          <a:ext cx="6718200" cy="176784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Não há diferença em termos de eficiência no impacto do ensino-aprendizagem entre o uso de OTA e o ensino tradicional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é mais eficiente do que o ensino tradicional para a aprendizagem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310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61" y="1520607"/>
            <a:ext cx="3288819" cy="29085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53" y="1500900"/>
            <a:ext cx="3346600" cy="29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8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24445-368E-923F-9171-28EF3B1BD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69" y="1510982"/>
            <a:ext cx="3320314" cy="2879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494641-08B0-2365-7C84-E6947328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23" y="1510982"/>
            <a:ext cx="3447008" cy="29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10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BF752-5EA9-013E-0D1C-2B3029B0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78" y="1336802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5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678088" y="747039"/>
            <a:ext cx="6990697" cy="6399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Nosso modo de “pensar” e “enxergar” o mundo é afetado pela tecnologia</a:t>
            </a:r>
            <a:endParaRPr sz="2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" name="Google Shape;140;p17">
            <a:extLst>
              <a:ext uri="{FF2B5EF4-FFF2-40B4-BE49-F238E27FC236}">
                <a16:creationId xmlns:a16="http://schemas.microsoft.com/office/drawing/2014/main" id="{859809FE-5740-B284-9293-5671D0EB59AD}"/>
              </a:ext>
            </a:extLst>
          </p:cNvPr>
          <p:cNvSpPr txBox="1"/>
          <p:nvPr/>
        </p:nvSpPr>
        <p:spPr>
          <a:xfrm>
            <a:off x="644182" y="2262271"/>
            <a:ext cx="4314579" cy="141587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1800" dirty="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21" name="Google Shape;141;p17">
            <a:extLst>
              <a:ext uri="{FF2B5EF4-FFF2-40B4-BE49-F238E27FC236}">
                <a16:creationId xmlns:a16="http://schemas.microsoft.com/office/drawing/2014/main" id="{B577CF3A-32F8-C54F-9D21-D4A630CB502E}"/>
              </a:ext>
            </a:extLst>
          </p:cNvPr>
          <p:cNvGrpSpPr/>
          <p:nvPr/>
        </p:nvGrpSpPr>
        <p:grpSpPr>
          <a:xfrm>
            <a:off x="5306359" y="1647470"/>
            <a:ext cx="3234595" cy="2659284"/>
            <a:chOff x="4876350" y="1606575"/>
            <a:chExt cx="3649843" cy="3000675"/>
          </a:xfrm>
        </p:grpSpPr>
        <p:pic>
          <p:nvPicPr>
            <p:cNvPr id="22" name="Google Shape;142;p17">
              <a:extLst>
                <a:ext uri="{FF2B5EF4-FFF2-40B4-BE49-F238E27FC236}">
                  <a16:creationId xmlns:a16="http://schemas.microsoft.com/office/drawing/2014/main" id="{3A7F2021-3C15-4BFC-FA51-0ED412BEE5F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43;p17">
              <a:extLst>
                <a:ext uri="{FF2B5EF4-FFF2-40B4-BE49-F238E27FC236}">
                  <a16:creationId xmlns:a16="http://schemas.microsoft.com/office/drawing/2014/main" id="{36252C26-1E98-6CB7-06D2-778345A9BB41}"/>
                </a:ext>
              </a:extLst>
            </p:cNvPr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;p17">
              <a:extLst>
                <a:ext uri="{FF2B5EF4-FFF2-40B4-BE49-F238E27FC236}">
                  <a16:creationId xmlns:a16="http://schemas.microsoft.com/office/drawing/2014/main" id="{8BF77E5C-E8CF-4824-E095-C43894327A76}"/>
                </a:ext>
              </a:extLst>
            </p:cNvPr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000" b="1" dirty="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5" name="Google Shape;145;p17">
              <a:extLst>
                <a:ext uri="{FF2B5EF4-FFF2-40B4-BE49-F238E27FC236}">
                  <a16:creationId xmlns:a16="http://schemas.microsoft.com/office/drawing/2014/main" id="{E2BF05BD-A25F-C73C-B67D-2A1D556B6E17}"/>
                </a:ext>
              </a:extLst>
            </p:cNvPr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</a:t>
              </a:r>
              <a:r>
                <a:rPr lang="en" sz="1200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Maker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" name="Google Shape;146;p17">
              <a:extLst>
                <a:ext uri="{FF2B5EF4-FFF2-40B4-BE49-F238E27FC236}">
                  <a16:creationId xmlns:a16="http://schemas.microsoft.com/office/drawing/2014/main" id="{E2AF2C5A-C927-97D7-37A6-A41A149CB1C5}"/>
                </a:ext>
              </a:extLst>
            </p:cNvPr>
            <p:cNvSpPr txBox="1"/>
            <p:nvPr/>
          </p:nvSpPr>
          <p:spPr>
            <a:xfrm>
              <a:off x="7060600" y="3003050"/>
              <a:ext cx="666702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" name="Google Shape;147;p17">
              <a:extLst>
                <a:ext uri="{FF2B5EF4-FFF2-40B4-BE49-F238E27FC236}">
                  <a16:creationId xmlns:a16="http://schemas.microsoft.com/office/drawing/2014/main" id="{FA43F70E-BE5F-4851-2BA7-96B9724A98D2}"/>
                </a:ext>
              </a:extLst>
            </p:cNvPr>
            <p:cNvSpPr txBox="1"/>
            <p:nvPr/>
          </p:nvSpPr>
          <p:spPr>
            <a:xfrm>
              <a:off x="5868550" y="4393375"/>
              <a:ext cx="2235437" cy="21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" name="Google Shape;148;p17">
              <a:extLst>
                <a:ext uri="{FF2B5EF4-FFF2-40B4-BE49-F238E27FC236}">
                  <a16:creationId xmlns:a16="http://schemas.microsoft.com/office/drawing/2014/main" id="{6CAF38AD-64DE-E9EE-9E3A-FF4D126D3EC5}"/>
                </a:ext>
              </a:extLst>
            </p:cNvPr>
            <p:cNvSpPr txBox="1"/>
            <p:nvPr/>
          </p:nvSpPr>
          <p:spPr>
            <a:xfrm>
              <a:off x="6701299" y="2242276"/>
              <a:ext cx="1824894" cy="218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Google Shape;149;p17">
              <a:extLst>
                <a:ext uri="{FF2B5EF4-FFF2-40B4-BE49-F238E27FC236}">
                  <a16:creationId xmlns:a16="http://schemas.microsoft.com/office/drawing/2014/main" id="{7234F263-E203-E5F5-5787-DC15AA3B3F10}"/>
                </a:ext>
              </a:extLst>
            </p:cNvPr>
            <p:cNvSpPr txBox="1"/>
            <p:nvPr/>
          </p:nvSpPr>
          <p:spPr>
            <a:xfrm>
              <a:off x="6738674" y="3842825"/>
              <a:ext cx="1293133" cy="287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931705" y="1698171"/>
            <a:ext cx="7051152" cy="96066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Caracterizar a </a:t>
            </a:r>
            <a:r>
              <a:rPr lang="pt-BR" sz="200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percepção dos participantes em termos de Utilidade Percebida, Satisfação Percebida e Intenção de Uso de OTA</a:t>
            </a:r>
            <a:endParaRPr lang="pt-BR" sz="2800" dirty="0"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931705" y="3243559"/>
            <a:ext cx="5935784" cy="63223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1 Formulário TAM3 + 4 questões abertas</a:t>
            </a:r>
          </a:p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15440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690908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AJUDOU NO ENTENDIMENTO DO ASSUNTO,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 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813723" y="2369857"/>
            <a:ext cx="2532741" cy="995922"/>
          </a:xfrm>
          <a:prstGeom prst="wedgeRectCallout">
            <a:avLst>
              <a:gd name="adj1" fmla="val 62548"/>
              <a:gd name="adj2" fmla="val 33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651287" y="3046554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5399595C-042A-FB84-D7C1-F86BE23A2D83}"/>
              </a:ext>
            </a:extLst>
          </p:cNvPr>
          <p:cNvSpPr/>
          <p:nvPr/>
        </p:nvSpPr>
        <p:spPr>
          <a:xfrm>
            <a:off x="4438668" y="2345158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F92F4F-06AD-9E4D-F14F-4BC5C09D3465}"/>
              </a:ext>
            </a:extLst>
          </p:cNvPr>
          <p:cNvSpPr txBox="1"/>
          <p:nvPr/>
        </p:nvSpPr>
        <p:spPr>
          <a:xfrm>
            <a:off x="8048097" y="321959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24DFA104-4B8A-DB40-3351-538C14BA3DE9}"/>
              </a:ext>
            </a:extLst>
          </p:cNvPr>
          <p:cNvSpPr/>
          <p:nvPr/>
        </p:nvSpPr>
        <p:spPr>
          <a:xfrm>
            <a:off x="820036" y="3766457"/>
            <a:ext cx="2526428" cy="657950"/>
          </a:xfrm>
          <a:prstGeom prst="wedgeRoundRectCallout">
            <a:avLst>
              <a:gd name="adj1" fmla="val 64631"/>
              <a:gd name="adj2" fmla="val -13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6E2088-CB8D-3AF6-6171-9C39F4974584}"/>
              </a:ext>
            </a:extLst>
          </p:cNvPr>
          <p:cNvSpPr txBox="1"/>
          <p:nvPr/>
        </p:nvSpPr>
        <p:spPr>
          <a:xfrm>
            <a:off x="3670301" y="3861715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</a:p>
        </p:txBody>
      </p: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C606BFD8-D8F9-41B1-C756-818F2A5C56A0}"/>
              </a:ext>
            </a:extLst>
          </p:cNvPr>
          <p:cNvSpPr/>
          <p:nvPr/>
        </p:nvSpPr>
        <p:spPr>
          <a:xfrm>
            <a:off x="4515665" y="3527372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5E51EB-CD5A-5A77-41E4-41A8BBB8F850}"/>
              </a:ext>
            </a:extLst>
          </p:cNvPr>
          <p:cNvSpPr txBox="1"/>
          <p:nvPr/>
        </p:nvSpPr>
        <p:spPr>
          <a:xfrm>
            <a:off x="7285972" y="378807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2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2: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fácil ao usar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771485"/>
            <a:ext cx="7975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O OBJETO TANGÍVEL TORNOU MAIS FÁCIL A LOCALIZAÇÃO/DESCOBERTA DOS ÂNGULOS E VALORES DE SENO, COSSENO E TANGENTE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1189319" y="2396015"/>
            <a:ext cx="1641820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mais fácil localizar os ângulos”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482400" y="2808481"/>
            <a:ext cx="3058725" cy="1182948"/>
          </a:xfrm>
          <a:prstGeom prst="wedgeRoundRectCallout">
            <a:avLst>
              <a:gd name="adj1" fmla="val 61947"/>
              <a:gd name="adj2" fmla="val -2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bem mais fácil descobrir o seno e o cosseno e a relação entre graus e radianos”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1189319" y="3587021"/>
            <a:ext cx="2180049" cy="1000703"/>
          </a:xfrm>
          <a:prstGeom prst="wedgeRoundRectCallout">
            <a:avLst>
              <a:gd name="adj1" fmla="val 60074"/>
              <a:gd name="adj2" fmla="val -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muito fácil ver os ângulos, cosseno, seno e a tangente”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2972653" y="272889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44927" y="3340732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3537657" y="3971033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4146654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3: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difícil ao usar o OTA Quadro Trigonométrico?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581720" y="1783614"/>
            <a:ext cx="728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T02, T07 E T09 AFIRMARAM NÃO ENCONTRAR DIFICULDADES NO USO DO OBJETO 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735165" y="2676782"/>
            <a:ext cx="3256264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“Sobre o [exercício de] </a:t>
            </a:r>
            <a:r>
              <a:rPr lang="pt-BR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sen</a:t>
            </a:r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e cos, os cálculos são meio confusos, mas foram bem explicados”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1404257" y="386423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D90C0B03-7D2E-9DC5-3F14-6E774B788767}"/>
              </a:ext>
            </a:extLst>
          </p:cNvPr>
          <p:cNvSpPr/>
          <p:nvPr/>
        </p:nvSpPr>
        <p:spPr>
          <a:xfrm>
            <a:off x="5096708" y="2673525"/>
            <a:ext cx="2902857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“Alguns bugs dificultaram a minha experiência”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FDC65B-4060-A279-6A00-48026188A87E}"/>
              </a:ext>
            </a:extLst>
          </p:cNvPr>
          <p:cNvSpPr txBox="1"/>
          <p:nvPr/>
        </p:nvSpPr>
        <p:spPr>
          <a:xfrm>
            <a:off x="5656944" y="3829501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3871593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825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4: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você mudaria para melhorar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446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T03, T04, T06 E T07 NÃO MUDARIAM NADA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587649" y="2293944"/>
            <a:ext cx="3603128" cy="970776"/>
          </a:xfrm>
          <a:prstGeom prst="wedgeRoundRectCallout">
            <a:avLst>
              <a:gd name="adj1" fmla="val 57645"/>
              <a:gd name="adj2" fmla="val -1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“Apenas a questão da conexão, que as vezes dava uma leve caída, mas nada demais”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5353911" y="2422722"/>
            <a:ext cx="3058725" cy="1182948"/>
          </a:xfrm>
          <a:prstGeom prst="wedgeRoundRectCallout">
            <a:avLst>
              <a:gd name="adj1" fmla="val 31103"/>
              <a:gd name="adj2" fmla="val 80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“Resolveria os bugs e melhoraria a velocidade que o ponteiro se move e também a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precisão.”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587648" y="3468915"/>
            <a:ext cx="3984351" cy="1118810"/>
          </a:xfrm>
          <a:prstGeom prst="wedgeRoundRectCallout">
            <a:avLst>
              <a:gd name="adj1" fmla="val 58016"/>
              <a:gd name="adj2" fmla="val -5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“O aparelho utilizado demonstrou falhas quando utilizava. Poderia melhorar para que não aconteça muitas vezes”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4319500" y="273032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489010" y="3999796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4840468" y="395288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T05</a:t>
            </a:r>
          </a:p>
        </p:txBody>
      </p:sp>
    </p:spTree>
    <p:extLst>
      <p:ext uri="{BB962C8B-B14F-4D97-AF65-F5344CB8AC3E}">
        <p14:creationId xmlns:p14="http://schemas.microsoft.com/office/powerpoint/2010/main" val="24857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464;p39">
            <a:extLst>
              <a:ext uri="{FF2B5EF4-FFF2-40B4-BE49-F238E27FC236}">
                <a16:creationId xmlns:a16="http://schemas.microsoft.com/office/drawing/2014/main" id="{CE2B50E8-BD5D-805C-220B-5F82B0BD62CE}"/>
              </a:ext>
            </a:extLst>
          </p:cNvPr>
          <p:cNvSpPr txBox="1">
            <a:spLocks/>
          </p:cNvSpPr>
          <p:nvPr/>
        </p:nvSpPr>
        <p:spPr>
          <a:xfrm>
            <a:off x="1347597" y="1782559"/>
            <a:ext cx="6194089" cy="78919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panose="020B0503050203000203" pitchFamily="34" charset="0"/>
              </a:rPr>
              <a:t>Objetivo: </a:t>
            </a:r>
            <a:r>
              <a:rPr lang="en" sz="2000" dirty="0">
                <a:latin typeface="IBM Plex Sans" panose="020B0503050203000203" pitchFamily="34" charset="0"/>
              </a:rPr>
              <a:t>Identificar possibilidades de utilização dos dados coletados pelo OTA para acompanhamento da aprendizagem</a:t>
            </a:r>
          </a:p>
        </p:txBody>
      </p:sp>
      <p:sp>
        <p:nvSpPr>
          <p:cNvPr id="10" name="Google Shape;464;p39">
            <a:extLst>
              <a:ext uri="{FF2B5EF4-FFF2-40B4-BE49-F238E27FC236}">
                <a16:creationId xmlns:a16="http://schemas.microsoft.com/office/drawing/2014/main" id="{DA8A5611-CF2D-4331-E0A3-617E1DC5E9C1}"/>
              </a:ext>
            </a:extLst>
          </p:cNvPr>
          <p:cNvSpPr txBox="1">
            <a:spLocks/>
          </p:cNvSpPr>
          <p:nvPr/>
        </p:nvSpPr>
        <p:spPr>
          <a:xfrm>
            <a:off x="1347597" y="3135086"/>
            <a:ext cx="3405832" cy="6181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2000" dirty="0"/>
              <a:t>5 Exercícios</a:t>
            </a:r>
          </a:p>
          <a:p>
            <a:r>
              <a:rPr lang="pt-BR" sz="2000" dirty="0"/>
              <a:t>Métricas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Imagem 40">
            <a:extLst>
              <a:ext uri="{FF2B5EF4-FFF2-40B4-BE49-F238E27FC236}">
                <a16:creationId xmlns:a16="http://schemas.microsoft.com/office/drawing/2014/main" id="{4548EA19-9475-6861-E54A-1321F1637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611609" y="898902"/>
            <a:ext cx="5455868" cy="3698648"/>
          </a:xfrm>
          <a:prstGeom prst="rect">
            <a:avLst/>
          </a:prstGeom>
        </p:spPr>
      </p:pic>
      <p:pic>
        <p:nvPicPr>
          <p:cNvPr id="40" name="Google Shape;345;p29">
            <a:extLst>
              <a:ext uri="{FF2B5EF4-FFF2-40B4-BE49-F238E27FC236}">
                <a16:creationId xmlns:a16="http://schemas.microsoft.com/office/drawing/2014/main" id="{89214D94-F5E2-CD42-EBED-62E191238BC1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3446526" y="1047917"/>
            <a:ext cx="4613057" cy="3397669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07A698F-A06D-49AA-937D-851D72DD5B25}"/>
              </a:ext>
            </a:extLst>
          </p:cNvPr>
          <p:cNvSpPr/>
          <p:nvPr/>
        </p:nvSpPr>
        <p:spPr>
          <a:xfrm>
            <a:off x="2598475" y="1673935"/>
            <a:ext cx="527768" cy="3564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1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39829" b="19317"/>
          <a:stretch/>
        </p:blipFill>
        <p:spPr>
          <a:xfrm>
            <a:off x="1776422" y="898902"/>
            <a:ext cx="5999954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02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776422" y="898902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98A7C66-319E-5CA2-AF15-678B6610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920" y="1267197"/>
            <a:ext cx="5883788" cy="265141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30C0A5B-4FC1-02E8-B6A3-D06E153A77E2}"/>
              </a:ext>
            </a:extLst>
          </p:cNvPr>
          <p:cNvCxnSpPr/>
          <p:nvPr/>
        </p:nvCxnSpPr>
        <p:spPr>
          <a:xfrm>
            <a:off x="894033" y="2908779"/>
            <a:ext cx="47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72D7A8FB-912F-F5F5-5A19-B118DF7FECC3}"/>
              </a:ext>
            </a:extLst>
          </p:cNvPr>
          <p:cNvCxnSpPr>
            <a:cxnSpLocks/>
          </p:cNvCxnSpPr>
          <p:nvPr/>
        </p:nvCxnSpPr>
        <p:spPr>
          <a:xfrm>
            <a:off x="1679479" y="2908779"/>
            <a:ext cx="9183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CC9824A-C67E-0F62-7FCB-095A78B7A462}"/>
              </a:ext>
            </a:extLst>
          </p:cNvPr>
          <p:cNvSpPr/>
          <p:nvPr/>
        </p:nvSpPr>
        <p:spPr>
          <a:xfrm>
            <a:off x="2563914" y="2652065"/>
            <a:ext cx="818424" cy="5112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174E88-DFCC-88C0-7D8B-490061374B19}"/>
              </a:ext>
            </a:extLst>
          </p:cNvPr>
          <p:cNvSpPr txBox="1"/>
          <p:nvPr/>
        </p:nvSpPr>
        <p:spPr>
          <a:xfrm>
            <a:off x="1648406" y="2891514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99E15FC-F04B-0AEE-3DF1-B342E90AC297}"/>
              </a:ext>
            </a:extLst>
          </p:cNvPr>
          <p:cNvSpPr txBox="1"/>
          <p:nvPr/>
        </p:nvSpPr>
        <p:spPr>
          <a:xfrm>
            <a:off x="2314555" y="3109387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00" b="1" dirty="0">
                <a:ln/>
                <a:solidFill>
                  <a:schemeClr val="accent3"/>
                </a:solidFill>
                <a:latin typeface="IBM Plex Sans" panose="020B0503050203000203" pitchFamily="34" charset="0"/>
              </a:rPr>
              <a:t>PROPORCIONAL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D91DE971-C076-6CB6-0678-2DB30E4EDB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382338" y="2700226"/>
            <a:ext cx="1504161" cy="2074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8E8B426-A06B-CD61-7E72-DA77B39C1FFA}"/>
              </a:ext>
            </a:extLst>
          </p:cNvPr>
          <p:cNvSpPr/>
          <p:nvPr/>
        </p:nvSpPr>
        <p:spPr>
          <a:xfrm>
            <a:off x="4903619" y="2386866"/>
            <a:ext cx="758882" cy="5208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EC8BFFF-5A74-32B0-024A-656E7E5D82FA}"/>
              </a:ext>
            </a:extLst>
          </p:cNvPr>
          <p:cNvSpPr txBox="1"/>
          <p:nvPr/>
        </p:nvSpPr>
        <p:spPr>
          <a:xfrm>
            <a:off x="4839860" y="1793074"/>
            <a:ext cx="1633781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AGRUPAMENTO: NÃO</a:t>
            </a:r>
          </a:p>
          <a:p>
            <a:r>
              <a:rPr lang="pt-BR" dirty="0"/>
              <a:t>ENTRADAS: SIM</a:t>
            </a:r>
          </a:p>
          <a:p>
            <a:r>
              <a:rPr lang="pt-BR" dirty="0"/>
              <a:t>PROPORCIONAL: SIM</a:t>
            </a:r>
          </a:p>
        </p:txBody>
      </p:sp>
    </p:spTree>
    <p:extLst>
      <p:ext uri="{BB962C8B-B14F-4D97-AF65-F5344CB8AC3E}">
        <p14:creationId xmlns:p14="http://schemas.microsoft.com/office/powerpoint/2010/main" val="35102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6" grpId="0"/>
      <p:bldP spid="34" grpId="0"/>
      <p:bldP spid="39" grpId="0" animBg="1"/>
      <p:bldP spid="2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2202122-95AC-A784-11A4-ABCC43DD2C13}"/>
              </a:ext>
            </a:extLst>
          </p:cNvPr>
          <p:cNvGrpSpPr/>
          <p:nvPr/>
        </p:nvGrpSpPr>
        <p:grpSpPr>
          <a:xfrm>
            <a:off x="2352048" y="1768608"/>
            <a:ext cx="3970172" cy="2699342"/>
            <a:chOff x="80335" y="737930"/>
            <a:chExt cx="5394335" cy="366763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121DCA5-C4F7-840E-1E03-D632EDB69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A4615EA0-75E2-BBE0-3A46-658030DDD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A0015D-8674-A2D9-E910-87611E531BC6}"/>
              </a:ext>
            </a:extLst>
          </p:cNvPr>
          <p:cNvSpPr txBox="1"/>
          <p:nvPr/>
        </p:nvSpPr>
        <p:spPr>
          <a:xfrm>
            <a:off x="2352048" y="1171307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4724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96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6519419" y="192994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5379993" y="3474924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19266" y="3283158"/>
            <a:ext cx="76058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D54CB5C-E9D4-2153-EF6C-87BB7694D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1847" y="1396031"/>
            <a:ext cx="3353900" cy="282632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923F00-64A3-3C3C-191F-B67148A992FD}"/>
              </a:ext>
            </a:extLst>
          </p:cNvPr>
          <p:cNvSpPr/>
          <p:nvPr/>
        </p:nvSpPr>
        <p:spPr>
          <a:xfrm>
            <a:off x="6490059" y="1721355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590A38B-578C-923F-5B23-D008E752A28F}"/>
              </a:ext>
            </a:extLst>
          </p:cNvPr>
          <p:cNvSpPr/>
          <p:nvPr/>
        </p:nvSpPr>
        <p:spPr>
          <a:xfrm>
            <a:off x="5512700" y="2020927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C9821C-38FB-A327-4795-0AFA000D9349}"/>
              </a:ext>
            </a:extLst>
          </p:cNvPr>
          <p:cNvSpPr/>
          <p:nvPr/>
        </p:nvSpPr>
        <p:spPr>
          <a:xfrm>
            <a:off x="6533440" y="223952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C4F9122-7DAA-4F0F-496B-174787EFF084}"/>
              </a:ext>
            </a:extLst>
          </p:cNvPr>
          <p:cNvSpPr/>
          <p:nvPr/>
        </p:nvSpPr>
        <p:spPr>
          <a:xfrm>
            <a:off x="6541026" y="2722308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FB34522-75DC-1E93-7FF2-F36535367C27}"/>
              </a:ext>
            </a:extLst>
          </p:cNvPr>
          <p:cNvSpPr/>
          <p:nvPr/>
        </p:nvSpPr>
        <p:spPr>
          <a:xfrm>
            <a:off x="6541026" y="319401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F6CC7652-6B38-5F37-9E93-F96E10EB22CF}"/>
              </a:ext>
            </a:extLst>
          </p:cNvPr>
          <p:cNvSpPr/>
          <p:nvPr/>
        </p:nvSpPr>
        <p:spPr>
          <a:xfrm>
            <a:off x="5512700" y="2527358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84114CE-D36C-9013-1412-9CD7E67B08AF}"/>
              </a:ext>
            </a:extLst>
          </p:cNvPr>
          <p:cNvSpPr/>
          <p:nvPr/>
        </p:nvSpPr>
        <p:spPr>
          <a:xfrm>
            <a:off x="5542799" y="3005150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B311B2C-0E39-B0F8-9ACD-2DE07A835E74}"/>
              </a:ext>
            </a:extLst>
          </p:cNvPr>
          <p:cNvSpPr/>
          <p:nvPr/>
        </p:nvSpPr>
        <p:spPr>
          <a:xfrm>
            <a:off x="5519352" y="3489556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81CAD56C-5F26-A2F3-DA07-4530334A7CB8}"/>
              </a:ext>
            </a:extLst>
          </p:cNvPr>
          <p:cNvSpPr/>
          <p:nvPr/>
        </p:nvSpPr>
        <p:spPr>
          <a:xfrm>
            <a:off x="5519352" y="3759401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2261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409032" y="3462123"/>
            <a:ext cx="2468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38980" y="3283158"/>
            <a:ext cx="71644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55DFAE10-1456-2B56-38D4-60AB7E1AE209}"/>
              </a:ext>
            </a:extLst>
          </p:cNvPr>
          <p:cNvCxnSpPr>
            <a:cxnSpLocks/>
          </p:cNvCxnSpPr>
          <p:nvPr/>
        </p:nvCxnSpPr>
        <p:spPr>
          <a:xfrm>
            <a:off x="4187830" y="1891442"/>
            <a:ext cx="754690" cy="7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1F5082C-6F8E-6BFB-22F5-1D0FCF0C32AC}"/>
              </a:ext>
            </a:extLst>
          </p:cNvPr>
          <p:cNvSpPr txBox="1"/>
          <p:nvPr/>
        </p:nvSpPr>
        <p:spPr>
          <a:xfrm>
            <a:off x="4296766" y="168820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583670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267D66C-38DA-5BBE-FF61-1E4179C04642}"/>
              </a:ext>
            </a:extLst>
          </p:cNvPr>
          <p:cNvGrpSpPr/>
          <p:nvPr/>
        </p:nvGrpSpPr>
        <p:grpSpPr>
          <a:xfrm>
            <a:off x="4572000" y="1743153"/>
            <a:ext cx="3989811" cy="2696307"/>
            <a:chOff x="89862" y="752221"/>
            <a:chExt cx="5384829" cy="363905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8FA7AA9-4B87-B354-1999-6E7492045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817"/>
            <a:stretch/>
          </p:blipFill>
          <p:spPr>
            <a:xfrm>
              <a:off x="89862" y="752221"/>
              <a:ext cx="1809276" cy="3639058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21970B20-5A53-8B17-7E86-F1756DC3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113" r="1"/>
            <a:stretch/>
          </p:blipFill>
          <p:spPr>
            <a:xfrm>
              <a:off x="1899138" y="752221"/>
              <a:ext cx="3575553" cy="3639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1DA03A-AA95-BD4C-4599-CB31C19F5C48}"/>
              </a:ext>
            </a:extLst>
          </p:cNvPr>
          <p:cNvSpPr txBox="1"/>
          <p:nvPr/>
        </p:nvSpPr>
        <p:spPr>
          <a:xfrm>
            <a:off x="4572000" y="1219933"/>
            <a:ext cx="398981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5.30 - Nota Ponderada</a:t>
            </a:r>
          </a:p>
          <a:p>
            <a:pPr algn="ctr"/>
            <a:r>
              <a:rPr lang="en" sz="1800" dirty="0"/>
              <a:t>ENTRADAS</a:t>
            </a:r>
            <a:endParaRPr lang="pt-BR" sz="1800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9BD1CE3-42BB-3EBE-D3D2-BF41A2525601}"/>
              </a:ext>
            </a:extLst>
          </p:cNvPr>
          <p:cNvGrpSpPr/>
          <p:nvPr/>
        </p:nvGrpSpPr>
        <p:grpSpPr>
          <a:xfrm>
            <a:off x="482399" y="1740119"/>
            <a:ext cx="3970172" cy="2699342"/>
            <a:chOff x="80335" y="737930"/>
            <a:chExt cx="5394335" cy="3667638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A80E6F21-EBB3-EBDE-AB3F-A53413E4B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F775FCE-B86B-751B-5BFF-E30FE0DF4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8E5E9A-2FD0-427D-84D7-5D78A3EC5F6A}"/>
              </a:ext>
            </a:extLst>
          </p:cNvPr>
          <p:cNvSpPr txBox="1"/>
          <p:nvPr/>
        </p:nvSpPr>
        <p:spPr>
          <a:xfrm>
            <a:off x="482399" y="1142818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54339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4D72105E-0802-F396-32F4-8B34E57EF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684" y="2337437"/>
            <a:ext cx="6528730" cy="245203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6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D984B4-B002-C362-36FC-6B24CFC87E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79" t="1" b="2180"/>
          <a:stretch/>
        </p:blipFill>
        <p:spPr>
          <a:xfrm>
            <a:off x="881052" y="2224740"/>
            <a:ext cx="6953341" cy="278820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76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1821543"/>
            <a:ext cx="7976100" cy="27505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endParaRPr lang="pt-BR" sz="2200" dirty="0"/>
          </a:p>
          <a:p>
            <a:pPr indent="-368300">
              <a:buSzPts val="2200"/>
            </a:pPr>
            <a:r>
              <a:rPr lang="pt-BR" sz="22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DE1946B-CEF0-297C-C35D-A90C91495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0" r="8894"/>
          <a:stretch/>
        </p:blipFill>
        <p:spPr>
          <a:xfrm>
            <a:off x="2536036" y="1193368"/>
            <a:ext cx="3709781" cy="340418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8E8D91-D9B7-E7E6-662B-A86A75DA5CF5}"/>
              </a:ext>
            </a:extLst>
          </p:cNvPr>
          <p:cNvSpPr txBox="1"/>
          <p:nvPr/>
        </p:nvSpPr>
        <p:spPr>
          <a:xfrm>
            <a:off x="2536035" y="868181"/>
            <a:ext cx="3709781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NCQ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7223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4;p44">
            <a:extLst>
              <a:ext uri="{FF2B5EF4-FFF2-40B4-BE49-F238E27FC236}">
                <a16:creationId xmlns:a16="http://schemas.microsoft.com/office/drawing/2014/main" id="{0C89561B-60A9-7C08-5580-C024C2DE9E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9" name="Google Shape;548;p44">
            <a:extLst>
              <a:ext uri="{FF2B5EF4-FFF2-40B4-BE49-F238E27FC236}">
                <a16:creationId xmlns:a16="http://schemas.microsoft.com/office/drawing/2014/main" id="{B5FE8418-5A96-283B-F589-F08043E6D310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grpSp>
        <p:nvGrpSpPr>
          <p:cNvPr id="10" name="Google Shape;549;p44">
            <a:extLst>
              <a:ext uri="{FF2B5EF4-FFF2-40B4-BE49-F238E27FC236}">
                <a16:creationId xmlns:a16="http://schemas.microsoft.com/office/drawing/2014/main" id="{C9781781-76F1-BF97-866F-DF582F9052B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12" name="Google Shape;550;p44">
              <a:extLst>
                <a:ext uri="{FF2B5EF4-FFF2-40B4-BE49-F238E27FC236}">
                  <a16:creationId xmlns:a16="http://schemas.microsoft.com/office/drawing/2014/main" id="{A00F6A2D-C40B-B155-D8FC-7D3BB826A009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1;p44">
              <a:extLst>
                <a:ext uri="{FF2B5EF4-FFF2-40B4-BE49-F238E27FC236}">
                  <a16:creationId xmlns:a16="http://schemas.microsoft.com/office/drawing/2014/main" id="{0F404071-A323-678B-521F-02635351A891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2;p44">
              <a:extLst>
                <a:ext uri="{FF2B5EF4-FFF2-40B4-BE49-F238E27FC236}">
                  <a16:creationId xmlns:a16="http://schemas.microsoft.com/office/drawing/2014/main" id="{1716EB7F-A9E2-0482-D497-983BF8051448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3342BCEF-F833-90CA-A9F0-7EFF1AF8D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F984852A-F019-05D5-433D-D8BB02CDCA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3004FFA-AF7D-1BA4-DD7F-1A043F4BC445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6E30041-A0AE-12CF-0893-6E535801725D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B36DE8-A86F-3077-D4D1-6EDD3347160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006E6DCD-F7B6-596A-ACA1-7C41BB64BF91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1D9D8C9-F293-55BF-B8B6-76C32D632B15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9A1FAA8-C58C-68A5-7170-A13FF30E25FE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8E10D4EA-7BC5-7A70-74C5-33547C71FE3F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B230D9A-A20A-7777-F9EA-2C10D54FDB1A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D9F6F14-2750-3CAB-91B0-FF00AF1E881F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C7E3F294-2858-4424-EECF-A1D2E07201E6}"/>
              </a:ext>
            </a:extLst>
          </p:cNvPr>
          <p:cNvCxnSpPr>
            <a:cxnSpLocks/>
          </p:cNvCxnSpPr>
          <p:nvPr/>
        </p:nvCxnSpPr>
        <p:spPr>
          <a:xfrm>
            <a:off x="6486597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FDFF619-424F-58C0-ABCD-A431B8178C07}"/>
              </a:ext>
            </a:extLst>
          </p:cNvPr>
          <p:cNvSpPr/>
          <p:nvPr/>
        </p:nvSpPr>
        <p:spPr>
          <a:xfrm>
            <a:off x="6667135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BA3D1345-7F94-7BA0-70DA-EFF568F7E0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25274" y="916047"/>
            <a:ext cx="4306616" cy="2148755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51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48;p44">
            <a:extLst>
              <a:ext uri="{FF2B5EF4-FFF2-40B4-BE49-F238E27FC236}">
                <a16:creationId xmlns:a16="http://schemas.microsoft.com/office/drawing/2014/main" id="{0F3952E1-55B9-6D85-262D-1B7F983089BE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7A0CE2E-024E-D5B8-5170-394B1E002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2" t="5974" r="7990" b="19317"/>
          <a:stretch/>
        </p:blipFill>
        <p:spPr>
          <a:xfrm>
            <a:off x="597793" y="898902"/>
            <a:ext cx="7527289" cy="3698648"/>
          </a:xfrm>
          <a:prstGeom prst="rect">
            <a:avLst/>
          </a:prstGeom>
        </p:spPr>
      </p:pic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3C9F312B-9882-1622-014F-7CDCCA0436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877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8295048-D175-5589-765A-552832A158C1}"/>
              </a:ext>
            </a:extLst>
          </p:cNvPr>
          <p:cNvSpPr txBox="1"/>
          <p:nvPr/>
        </p:nvSpPr>
        <p:spPr>
          <a:xfrm>
            <a:off x="59779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A76D87E-E650-F737-D98B-E0DF28BDEFD3}"/>
              </a:ext>
            </a:extLst>
          </p:cNvPr>
          <p:cNvCxnSpPr>
            <a:cxnSpLocks/>
          </p:cNvCxnSpPr>
          <p:nvPr/>
        </p:nvCxnSpPr>
        <p:spPr>
          <a:xfrm>
            <a:off x="185860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EDAED6-13BC-327C-AFA8-8A2BA847EF53}"/>
              </a:ext>
            </a:extLst>
          </p:cNvPr>
          <p:cNvSpPr txBox="1"/>
          <p:nvPr/>
        </p:nvSpPr>
        <p:spPr>
          <a:xfrm>
            <a:off x="170393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D4B89A1F-5172-B3F4-640D-BC37C145DCE2}"/>
              </a:ext>
            </a:extLst>
          </p:cNvPr>
          <p:cNvCxnSpPr>
            <a:cxnSpLocks/>
          </p:cNvCxnSpPr>
          <p:nvPr/>
        </p:nvCxnSpPr>
        <p:spPr>
          <a:xfrm>
            <a:off x="284318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F3DB798-6F8A-8298-E6ED-7A085C16841B}"/>
              </a:ext>
            </a:extLst>
          </p:cNvPr>
          <p:cNvSpPr/>
          <p:nvPr/>
        </p:nvSpPr>
        <p:spPr>
          <a:xfrm>
            <a:off x="349706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628C21F-42FA-3587-2DAF-40D55B13E8EB}"/>
              </a:ext>
            </a:extLst>
          </p:cNvPr>
          <p:cNvCxnSpPr>
            <a:cxnSpLocks/>
          </p:cNvCxnSpPr>
          <p:nvPr/>
        </p:nvCxnSpPr>
        <p:spPr>
          <a:xfrm>
            <a:off x="4189489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B3B2256-CE8A-7864-0C1D-827DE302F9DF}"/>
              </a:ext>
            </a:extLst>
          </p:cNvPr>
          <p:cNvSpPr/>
          <p:nvPr/>
        </p:nvSpPr>
        <p:spPr>
          <a:xfrm>
            <a:off x="4435238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C1DB1C6-8449-B077-9E68-FA2CA81FBE16}"/>
              </a:ext>
            </a:extLst>
          </p:cNvPr>
          <p:cNvCxnSpPr>
            <a:cxnSpLocks/>
          </p:cNvCxnSpPr>
          <p:nvPr/>
        </p:nvCxnSpPr>
        <p:spPr>
          <a:xfrm>
            <a:off x="5142345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37700B1-40EB-4633-5C5B-88AF976BA17F}"/>
              </a:ext>
            </a:extLst>
          </p:cNvPr>
          <p:cNvSpPr/>
          <p:nvPr/>
        </p:nvSpPr>
        <p:spPr>
          <a:xfrm>
            <a:off x="5426511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0FD1933-FABD-1765-A70D-A1802CF08C01}"/>
              </a:ext>
            </a:extLst>
          </p:cNvPr>
          <p:cNvCxnSpPr>
            <a:cxnSpLocks/>
          </p:cNvCxnSpPr>
          <p:nvPr/>
        </p:nvCxnSpPr>
        <p:spPr>
          <a:xfrm>
            <a:off x="5986639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A34F10-6D20-87A4-84DD-3E5E7BB9DB4B}"/>
              </a:ext>
            </a:extLst>
          </p:cNvPr>
          <p:cNvSpPr/>
          <p:nvPr/>
        </p:nvSpPr>
        <p:spPr>
          <a:xfrm>
            <a:off x="6167177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AE27504-AD85-12AC-5A9E-007F159E132A}"/>
              </a:ext>
            </a:extLst>
          </p:cNvPr>
          <p:cNvCxnSpPr>
            <a:cxnSpLocks/>
          </p:cNvCxnSpPr>
          <p:nvPr/>
        </p:nvCxnSpPr>
        <p:spPr>
          <a:xfrm flipV="1">
            <a:off x="6679274" y="3431331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09DFAA67-E2CA-C677-4CA4-D29BFC34C2D9}"/>
              </a:ext>
            </a:extLst>
          </p:cNvPr>
          <p:cNvSpPr/>
          <p:nvPr/>
        </p:nvSpPr>
        <p:spPr>
          <a:xfrm>
            <a:off x="6989045" y="3252366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D733B3-D40D-BBD9-6CDF-271BB2515F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77569" y="1249882"/>
            <a:ext cx="4532086" cy="294765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7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711A305-0CAA-25B7-8EBE-D1FCD790796D}"/>
              </a:ext>
            </a:extLst>
          </p:cNvPr>
          <p:cNvGrpSpPr/>
          <p:nvPr/>
        </p:nvGrpSpPr>
        <p:grpSpPr>
          <a:xfrm>
            <a:off x="1086742" y="1205068"/>
            <a:ext cx="2466284" cy="3300196"/>
            <a:chOff x="649286" y="1297354"/>
            <a:chExt cx="2466284" cy="330019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20E7CE3-5B5D-71C9-C1A5-B03346A78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19" r="81802"/>
            <a:stretch/>
          </p:blipFill>
          <p:spPr>
            <a:xfrm>
              <a:off x="649286" y="1297354"/>
              <a:ext cx="688351" cy="330019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F91E0E9-2DA2-F92C-5975-706E00FB2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61" t="7219" r="12"/>
            <a:stretch/>
          </p:blipFill>
          <p:spPr>
            <a:xfrm>
              <a:off x="1348087" y="1297354"/>
              <a:ext cx="1767483" cy="33001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D29E07-50AD-FFC5-BEF1-BDD8645A28B2}"/>
              </a:ext>
            </a:extLst>
          </p:cNvPr>
          <p:cNvSpPr txBox="1"/>
          <p:nvPr/>
        </p:nvSpPr>
        <p:spPr>
          <a:xfrm>
            <a:off x="1086741" y="868181"/>
            <a:ext cx="24662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5.35 - Dúvida</a:t>
            </a:r>
            <a:endParaRPr lang="pt-BR" sz="1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D54D408-6ECF-AF65-71D5-F36CE4A1C017}"/>
              </a:ext>
            </a:extLst>
          </p:cNvPr>
          <p:cNvGrpSpPr/>
          <p:nvPr/>
        </p:nvGrpSpPr>
        <p:grpSpPr>
          <a:xfrm>
            <a:off x="4250646" y="1360051"/>
            <a:ext cx="3335776" cy="2722283"/>
            <a:chOff x="4285752" y="1503201"/>
            <a:chExt cx="3432693" cy="260266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6221902-B080-DAB2-EFA4-7ECF7AA03AE0}"/>
                </a:ext>
              </a:extLst>
            </p:cNvPr>
            <p:cNvGrpSpPr/>
            <p:nvPr/>
          </p:nvGrpSpPr>
          <p:grpSpPr>
            <a:xfrm>
              <a:off x="4285752" y="1908312"/>
              <a:ext cx="3432693" cy="2197558"/>
              <a:chOff x="3339548" y="1900361"/>
              <a:chExt cx="3432693" cy="219755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8C6E3A36-9442-880B-B460-037F40EE0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7" t="15190" r="78995"/>
              <a:stretch/>
            </p:blipFill>
            <p:spPr>
              <a:xfrm>
                <a:off x="3339548" y="1900361"/>
                <a:ext cx="1168842" cy="2197558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FFAFA50A-A4B8-0587-978C-4F1A5EB42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9892" t="15190" r="1086"/>
              <a:stretch/>
            </p:blipFill>
            <p:spPr>
              <a:xfrm>
                <a:off x="4482265" y="1900361"/>
                <a:ext cx="2289976" cy="2197557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9DC21BC-1B50-F8F4-D9C6-A11F0758AD96}"/>
                </a:ext>
              </a:extLst>
            </p:cNvPr>
            <p:cNvSpPr txBox="1"/>
            <p:nvPr/>
          </p:nvSpPr>
          <p:spPr>
            <a:xfrm>
              <a:off x="4285752" y="1503201"/>
              <a:ext cx="3401406" cy="306166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rgbClr val="040F20">
                  <a:alpha val="40000"/>
                </a:srgbClr>
              </a:outerShdw>
            </a:effectLst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1pPr>
              <a:lvl2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2pPr>
              <a:lvl3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3pPr>
              <a:lvl4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4pPr>
              <a:lvl5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5pPr>
              <a:lvl6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6pPr>
              <a:lvl7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7pPr>
              <a:lvl8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8pPr>
              <a:lvl9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9pPr>
            </a:lstStyle>
            <a:p>
              <a:pPr algn="ctr"/>
              <a:r>
                <a:rPr lang="pt-BR" sz="1800" dirty="0"/>
                <a:t>Tabela</a:t>
              </a:r>
              <a:r>
                <a:rPr lang="en" sz="1800" dirty="0"/>
                <a:t> 5.38 - Assertividade</a:t>
              </a:r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0805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48;p44">
            <a:extLst>
              <a:ext uri="{FF2B5EF4-FFF2-40B4-BE49-F238E27FC236}">
                <a16:creationId xmlns:a16="http://schemas.microsoft.com/office/drawing/2014/main" id="{61D78783-82DF-E122-489C-143A1BF366E9}"/>
              </a:ext>
            </a:extLst>
          </p:cNvPr>
          <p:cNvSpPr txBox="1">
            <a:spLocks/>
          </p:cNvSpPr>
          <p:nvPr/>
        </p:nvSpPr>
        <p:spPr>
          <a:xfrm>
            <a:off x="482399" y="410000"/>
            <a:ext cx="7204759" cy="48890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3 - </a:t>
            </a:r>
            <a:r>
              <a:rPr lang="pt-BR" sz="2000"/>
              <a:t>Estudo de Viabilidade</a:t>
            </a: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603F5AD-2314-8DB0-CAE8-7D823CF9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98" t="36642" r="4" b="2006"/>
          <a:stretch/>
        </p:blipFill>
        <p:spPr>
          <a:xfrm>
            <a:off x="1859850" y="1300951"/>
            <a:ext cx="5424299" cy="3037399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9566AB-B51D-FE11-F122-CB10BA539E7C}"/>
              </a:ext>
            </a:extLst>
          </p:cNvPr>
          <p:cNvSpPr/>
          <p:nvPr/>
        </p:nvSpPr>
        <p:spPr>
          <a:xfrm>
            <a:off x="1859850" y="2144667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B046756-DFA0-9EEA-6F65-5C9D1F5C653B}"/>
              </a:ext>
            </a:extLst>
          </p:cNvPr>
          <p:cNvCxnSpPr>
            <a:cxnSpLocks/>
          </p:cNvCxnSpPr>
          <p:nvPr/>
        </p:nvCxnSpPr>
        <p:spPr>
          <a:xfrm>
            <a:off x="2552274" y="2323632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8BD513B-2F11-C63D-1A81-5076EFD68ED2}"/>
              </a:ext>
            </a:extLst>
          </p:cNvPr>
          <p:cNvSpPr/>
          <p:nvPr/>
        </p:nvSpPr>
        <p:spPr>
          <a:xfrm>
            <a:off x="2798023" y="2144667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3FC13C1-DD06-54EA-EC63-7C31618FE99B}"/>
              </a:ext>
            </a:extLst>
          </p:cNvPr>
          <p:cNvCxnSpPr>
            <a:cxnSpLocks/>
          </p:cNvCxnSpPr>
          <p:nvPr/>
        </p:nvCxnSpPr>
        <p:spPr>
          <a:xfrm>
            <a:off x="3505130" y="2315086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041D37B-9B58-8C1A-9329-945333E9BFE3}"/>
              </a:ext>
            </a:extLst>
          </p:cNvPr>
          <p:cNvSpPr/>
          <p:nvPr/>
        </p:nvSpPr>
        <p:spPr>
          <a:xfrm>
            <a:off x="3789296" y="2075786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16E7066-6393-4911-9B21-BE24FD347A2F}"/>
              </a:ext>
            </a:extLst>
          </p:cNvPr>
          <p:cNvCxnSpPr>
            <a:cxnSpLocks/>
          </p:cNvCxnSpPr>
          <p:nvPr/>
        </p:nvCxnSpPr>
        <p:spPr>
          <a:xfrm>
            <a:off x="4349424" y="2323632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FB7B7EC-D054-8A14-0D4F-094395CA9B36}"/>
              </a:ext>
            </a:extLst>
          </p:cNvPr>
          <p:cNvSpPr/>
          <p:nvPr/>
        </p:nvSpPr>
        <p:spPr>
          <a:xfrm>
            <a:off x="4529962" y="2144667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10F3FC6A-F5E6-6D9B-5B8C-0C51A5643790}"/>
              </a:ext>
            </a:extLst>
          </p:cNvPr>
          <p:cNvCxnSpPr>
            <a:cxnSpLocks/>
          </p:cNvCxnSpPr>
          <p:nvPr/>
        </p:nvCxnSpPr>
        <p:spPr>
          <a:xfrm flipV="1">
            <a:off x="5042059" y="2315086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A18BC5CB-A33B-481B-50F2-CC762D8E9E68}"/>
              </a:ext>
            </a:extLst>
          </p:cNvPr>
          <p:cNvSpPr/>
          <p:nvPr/>
        </p:nvSpPr>
        <p:spPr>
          <a:xfrm>
            <a:off x="5351830" y="2136121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3285B73-BE67-6695-FD94-0282D219EE55}"/>
              </a:ext>
            </a:extLst>
          </p:cNvPr>
          <p:cNvCxnSpPr>
            <a:cxnSpLocks/>
          </p:cNvCxnSpPr>
          <p:nvPr/>
        </p:nvCxnSpPr>
        <p:spPr>
          <a:xfrm flipV="1">
            <a:off x="6239063" y="2323632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77FACF2-484F-645D-B6C8-5BBCDE4884C0}"/>
              </a:ext>
            </a:extLst>
          </p:cNvPr>
          <p:cNvSpPr/>
          <p:nvPr/>
        </p:nvSpPr>
        <p:spPr>
          <a:xfrm>
            <a:off x="6518736" y="2144667"/>
            <a:ext cx="529368" cy="34938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984B7DF-16DA-7792-36CD-FE4AFBAE0DE9}"/>
              </a:ext>
            </a:extLst>
          </p:cNvPr>
          <p:cNvCxnSpPr>
            <a:cxnSpLocks/>
          </p:cNvCxnSpPr>
          <p:nvPr/>
        </p:nvCxnSpPr>
        <p:spPr>
          <a:xfrm>
            <a:off x="6783420" y="2494051"/>
            <a:ext cx="0" cy="325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56D63F7-50EC-DD01-5807-F177E6FC7F9C}"/>
              </a:ext>
            </a:extLst>
          </p:cNvPr>
          <p:cNvSpPr/>
          <p:nvPr/>
        </p:nvSpPr>
        <p:spPr>
          <a:xfrm>
            <a:off x="6444681" y="2788611"/>
            <a:ext cx="703089" cy="3408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40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7468594" cy="461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F0579F7-68FC-CE38-686B-D9A8DEC5BC8C}"/>
              </a:ext>
            </a:extLst>
          </p:cNvPr>
          <p:cNvGrpSpPr/>
          <p:nvPr/>
        </p:nvGrpSpPr>
        <p:grpSpPr>
          <a:xfrm>
            <a:off x="1142562" y="1776508"/>
            <a:ext cx="3449221" cy="2172584"/>
            <a:chOff x="775844" y="1757362"/>
            <a:chExt cx="4303362" cy="271058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C8EBA64-3D29-C3C1-D203-BD6FE2F92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062" r="79451"/>
            <a:stretch/>
          </p:blipFill>
          <p:spPr>
            <a:xfrm>
              <a:off x="775844" y="1757362"/>
              <a:ext cx="1474437" cy="271058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BE4A427C-F1E5-C086-7D3B-E21A314D1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874" t="14062" r="2"/>
            <a:stretch/>
          </p:blipFill>
          <p:spPr>
            <a:xfrm>
              <a:off x="2200275" y="1757362"/>
              <a:ext cx="2878931" cy="2710587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54A913-DF75-B6F3-6066-F29631433B32}"/>
              </a:ext>
            </a:extLst>
          </p:cNvPr>
          <p:cNvSpPr txBox="1"/>
          <p:nvPr/>
        </p:nvSpPr>
        <p:spPr>
          <a:xfrm>
            <a:off x="715492" y="1356392"/>
            <a:ext cx="4303362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5.32 - Prioridade</a:t>
            </a:r>
            <a:endParaRPr lang="pt-BR" sz="18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EA348F5-A7B5-8798-8E1F-0BFB88DAE761}"/>
              </a:ext>
            </a:extLst>
          </p:cNvPr>
          <p:cNvGrpSpPr/>
          <p:nvPr/>
        </p:nvGrpSpPr>
        <p:grpSpPr>
          <a:xfrm>
            <a:off x="5691528" y="1142566"/>
            <a:ext cx="1396857" cy="3590934"/>
            <a:chOff x="5691528" y="1142566"/>
            <a:chExt cx="1396857" cy="3590934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6012DD79-18CE-52A2-9F0F-5B81C3A7C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21" r="75205"/>
            <a:stretch/>
          </p:blipFill>
          <p:spPr>
            <a:xfrm>
              <a:off x="5691528" y="1166844"/>
              <a:ext cx="1062561" cy="3566656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D8DFCC1-6A0B-A6B5-139A-F34400FDB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700" t="6321" r="703"/>
            <a:stretch/>
          </p:blipFill>
          <p:spPr>
            <a:xfrm>
              <a:off x="6719986" y="1166844"/>
              <a:ext cx="368399" cy="3566656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D0808EB-89FE-BF6F-24AD-0652BF32782B}"/>
                </a:ext>
              </a:extLst>
            </p:cNvPr>
            <p:cNvSpPr txBox="1"/>
            <p:nvPr/>
          </p:nvSpPr>
          <p:spPr>
            <a:xfrm>
              <a:off x="6550866" y="1142566"/>
              <a:ext cx="415354" cy="210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700" dirty="0">
                  <a:latin typeface="+mn-lt"/>
                </a:rPr>
                <a:t>NÃO</a:t>
              </a: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4CBDC9C-365A-C74A-2923-9BE39D47D6A5}"/>
              </a:ext>
            </a:extLst>
          </p:cNvPr>
          <p:cNvSpPr txBox="1"/>
          <p:nvPr/>
        </p:nvSpPr>
        <p:spPr>
          <a:xfrm>
            <a:off x="5572423" y="842778"/>
            <a:ext cx="19568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545883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200" y="2860550"/>
            <a:ext cx="60987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considerações, trabalhos futuros e desafios</a:t>
            </a:r>
            <a:endParaRPr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113183"/>
            <a:ext cx="7603200" cy="348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SzPts val="1800"/>
              <a:buNone/>
            </a:pPr>
            <a:r>
              <a:rPr lang="pt-BR" sz="2000" dirty="0"/>
              <a:t>Principais contribuições deste trabalho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referencial para objetos tangíveis de aprendizagem;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criação e integração de objetos tangíveis a plataformas educacionais;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comunicação entre as entidades física e digital;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Métricas para acompanhamento da aprendizagem através de objetos tangíveis; e, 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pt-BR" sz="2000" dirty="0"/>
              <a:t>Modelo de processos para aplicação das métricas proposta.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6493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Considerações Finais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56964" y="971600"/>
            <a:ext cx="7603200" cy="36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Estudo de caso com objetos tangíveis baseados em teorias construtivistas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Houve ganho no aprendizado com o objeto tangível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Na comparação com o ensino tradicional: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Existência de indícios apontando para uma maior eficiência do método com objetos tangíveis</a:t>
            </a:r>
          </a:p>
          <a:p>
            <a:pPr lvl="1"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Maior interesse e engajamento dos estudantes na atividade com objeto tangível do que na aula tradicional</a:t>
            </a:r>
          </a:p>
          <a:p>
            <a:pPr indent="-342900">
              <a:buSzPts val="1800"/>
              <a:buFont typeface="Wingdings" panose="05000000000000000000" pitchFamily="2" charset="2"/>
              <a:buChar char="§"/>
            </a:pPr>
            <a:r>
              <a:rPr lang="en" sz="1900" dirty="0"/>
              <a:t>O estudo com o objeto tangível implementado obteve alto percentual de aceitação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Limitações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79249" y="1335819"/>
            <a:ext cx="7603200" cy="291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</a:t>
            </a:r>
            <a:r>
              <a:rPr lang="pt-BR" sz="2000" dirty="0"/>
              <a:t>a</a:t>
            </a:r>
            <a:r>
              <a:rPr lang="en" sz="2000" dirty="0"/>
              <a:t>dronização x Instrumentação de objetos com sensores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N</a:t>
            </a:r>
            <a:r>
              <a:rPr lang="pt-BR" sz="2000" dirty="0"/>
              <a:t>e</a:t>
            </a:r>
            <a:r>
              <a:rPr lang="en" sz="2000" dirty="0"/>
              <a:t>cessidadade de mais experimentos para uma validação mais consistente do método proposto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aumento das desigualdades educacionais a partir do uso de tecnologia</a:t>
            </a:r>
          </a:p>
          <a:p>
            <a:pPr marL="571500" indent="-457200">
              <a:buSzPts val="1800"/>
              <a:buFont typeface="+mj-lt"/>
              <a:buAutoNum type="arabicPeriod"/>
            </a:pPr>
            <a:r>
              <a:rPr lang="en" sz="2000" dirty="0"/>
              <a:t>Possibilidade de maior custo para o professor com relação a preparação das aulas</a:t>
            </a: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698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83950" y="1914390"/>
            <a:ext cx="7976100" cy="2423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Futuros</a:t>
            </a:r>
            <a:endParaRPr dirty="0"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697492" y="1148266"/>
            <a:ext cx="7603200" cy="319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Novos experimentos para depuração do método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Instrumentar novos objetos com outros sensores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Como efetivamente usar tais informações para avaliar a experiência de aprendizado e das condições do ambiente de ensino?</a:t>
            </a:r>
          </a:p>
          <a:p>
            <a:pPr marL="1028700" lvl="1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Novas </a:t>
            </a:r>
            <a:r>
              <a:rPr lang="pt-BR" sz="2000" i="1" dirty="0" err="1"/>
              <a:t>features</a:t>
            </a:r>
            <a:r>
              <a:rPr lang="pt-BR" sz="2000" i="1" dirty="0"/>
              <a:t> </a:t>
            </a:r>
            <a:r>
              <a:rPr lang="pt-BR" sz="2000" dirty="0"/>
              <a:t>para algoritmos de IA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Recomendação x ausência de repositório com OTA</a:t>
            </a:r>
          </a:p>
          <a:p>
            <a:pPr marL="571500" indent="-457200">
              <a:buSzPts val="1800"/>
              <a:buFont typeface="Wingdings" panose="05000000000000000000" pitchFamily="2" charset="2"/>
              <a:buChar char="§"/>
            </a:pPr>
            <a:r>
              <a:rPr lang="pt-BR" sz="2000" dirty="0"/>
              <a:t>Automatização das análises a partir das métricas</a:t>
            </a:r>
            <a:endParaRPr lang="en" sz="2000" dirty="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42502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</a:t>
            </a:r>
            <a:endParaRPr dirty="0"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 da aprendizagem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656571" y="548975"/>
            <a:ext cx="7165799" cy="4831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Trabalhos Relacionados – Ciberfísicos</a:t>
            </a:r>
            <a:endParaRPr dirty="0"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9" name="Google Shape;219;p22"/>
          <p:cNvSpPr/>
          <p:nvPr/>
        </p:nvSpPr>
        <p:spPr>
          <a:xfrm flipH="1">
            <a:off x="3917330" y="1133842"/>
            <a:ext cx="3695412" cy="1302744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Habilidades Espaciais (2018)</a:t>
            </a:r>
            <a:b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pt-BR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Redução da desigualdade de gêneros</a:t>
            </a:r>
          </a:p>
          <a:p>
            <a:br>
              <a:rPr lang="pt-BR" sz="9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Plataforma </a:t>
            </a:r>
            <a:r>
              <a:rPr lang="pt-BR" sz="14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Toogle</a:t>
            </a:r>
            <a:r>
              <a:rPr lang="pt-BR" sz="14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(2014)</a:t>
            </a:r>
          </a:p>
          <a:p>
            <a:r>
              <a:rPr lang="pt-BR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- Modelo Conceitual de AFVA 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1086949" y="1133842"/>
            <a:ext cx="2830383" cy="1302744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Manipulativos Físicos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</a:t>
            </a: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pulativos Virtuais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Manipulativos Físico-Virtuais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572973" y="2706915"/>
            <a:ext cx="7755355" cy="1891788"/>
          </a:xfrm>
          <a:prstGeom prst="rect">
            <a:avLst/>
          </a:prstGeom>
        </p:spPr>
        <p:txBody>
          <a:bodyPr spcFirstLastPara="1" wrap="square" lIns="0" tIns="0" rIns="0" bIns="0" numCol="2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Alguns não apresentam estratégias de avaliação da aprendizagem.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Não há coleta de dados de interação.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en" sz="1600" dirty="0"/>
              <a:t>A maioria dos trabalhos propõe OAs ou físico ou virtuais com um ambiente de utilização especializado.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endParaRPr lang="pt-BR"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pt-BR" sz="1600" dirty="0"/>
              <a:t>Não propõem estratégias ou ferramentas para gerência educacional ou avaliação da aprendizagem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§"/>
            </a:pPr>
            <a:r>
              <a:rPr lang="pt-BR" sz="1600" dirty="0"/>
              <a:t>Não definem metadados de OA</a:t>
            </a:r>
            <a:endParaRPr sz="1600" dirty="0"/>
          </a:p>
        </p:txBody>
      </p:sp>
      <p:grpSp>
        <p:nvGrpSpPr>
          <p:cNvPr id="226" name="Google Shape;226;p22"/>
          <p:cNvGrpSpPr/>
          <p:nvPr/>
        </p:nvGrpSpPr>
        <p:grpSpPr>
          <a:xfrm>
            <a:off x="3785951" y="1688938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1169</TotalTime>
  <Words>2435</Words>
  <Application>Microsoft Office PowerPoint</Application>
  <PresentationFormat>Apresentação na tela (16:9)</PresentationFormat>
  <Paragraphs>589</Paragraphs>
  <Slides>71</Slides>
  <Notes>71</Notes>
  <HiddenSlides>1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78" baseType="lpstr">
      <vt:lpstr>Merriweather</vt:lpstr>
      <vt:lpstr>IBM Plex Serif SemiBold</vt:lpstr>
      <vt:lpstr>IBM Plex Serif</vt:lpstr>
      <vt:lpstr>Arial</vt:lpstr>
      <vt:lpstr>Wingdings</vt:lpstr>
      <vt:lpstr>IBM Plex Sans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Objetivo Geral</vt:lpstr>
      <vt:lpstr>Objetivos Específicos</vt:lpstr>
      <vt:lpstr>Objetivos Específicos</vt:lpstr>
      <vt:lpstr>2.  Trabalhos Relacionados</vt:lpstr>
      <vt:lpstr>Trabalhos Relacionados – Ciberfísicos</vt:lpstr>
      <vt:lpstr>Trabalhos Relacionados </vt:lpstr>
      <vt:lpstr>3.  Método Proposto</vt:lpstr>
      <vt:lpstr>Método Proposto</vt:lpstr>
      <vt:lpstr>Método Proposto - Compositor</vt:lpstr>
      <vt:lpstr>Método Proposto - OA Questionário</vt:lpstr>
      <vt:lpstr>Método Proposto – Objeto Tangível</vt:lpstr>
      <vt:lpstr>Modelo BPMN – Criação de Objeto Tangível</vt:lpstr>
      <vt:lpstr>Modelo BPMN Subprocesso “Definir Serviços”</vt:lpstr>
      <vt:lpstr>Método Proposto - Servidor</vt:lpstr>
      <vt:lpstr>Método Proposto – Player Tangível</vt:lpstr>
      <vt:lpstr>Método Proposto Mensagens Websocket</vt:lpstr>
      <vt:lpstr>Método Proposto - Analíticos</vt:lpstr>
      <vt:lpstr>Método Proposto – Métricas em OTAs</vt:lpstr>
      <vt:lpstr>Método Proposto – Métricas em OTAs</vt:lpstr>
      <vt:lpstr>Apresentação do PowerPoint</vt:lpstr>
      <vt:lpstr>Ferramentas - Compositor</vt:lpstr>
      <vt:lpstr>Ferramentas – Player Tangível</vt:lpstr>
      <vt:lpstr>Ferramentas – Analíticos</vt:lpstr>
      <vt:lpstr>4.  Resultados</vt:lpstr>
      <vt:lpstr>Apresentação do PowerPoint</vt:lpstr>
      <vt:lpstr>Estudo de Caso – Fase 1</vt:lpstr>
      <vt:lpstr>Estudo de Caso – Fase 1 Sobre o impacto do uso de OTA na aprendizagem</vt:lpstr>
      <vt:lpstr>Estudo de Caso – Fase 1 Sobre o impacto do uso de OTA na aprendizagem</vt:lpstr>
      <vt:lpstr>Estudo de Caso – Fase 1</vt:lpstr>
      <vt:lpstr>Estudo de Caso – Fase 1 Sobre o impacto do uso de OTA na aprendizagem</vt:lpstr>
      <vt:lpstr>Estudo de Caso – Fase 1 Sobre o impacto do uso de OTA na aprendizagem</vt:lpstr>
      <vt:lpstr>Estudo de Caso – Fase 1</vt:lpstr>
      <vt:lpstr>Estudo de Caso – Fase 1</vt:lpstr>
      <vt:lpstr>Estudo de Caso – Fase 1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3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Apresentação do PowerPoint</vt:lpstr>
      <vt:lpstr>Apresentação do PowerPoint</vt:lpstr>
      <vt:lpstr>Estudo de Caso – Fase 3 - Estudo de Viabilidade</vt:lpstr>
      <vt:lpstr>Apresentação do PowerPoint</vt:lpstr>
      <vt:lpstr>Estudo de Caso – Fase 3 - Estudo de Viabilidade</vt:lpstr>
      <vt:lpstr>5.  Considerações</vt:lpstr>
      <vt:lpstr>Considerações Finais</vt:lpstr>
      <vt:lpstr>Considerações Finais</vt:lpstr>
      <vt:lpstr>Limitações</vt:lpstr>
      <vt:lpstr>Trabalhos Futuros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3</cp:revision>
  <dcterms:modified xsi:type="dcterms:W3CDTF">2023-01-24T10:10:09Z</dcterms:modified>
</cp:coreProperties>
</file>